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1.xml"/><Relationship Id="rId20" Type="http://schemas.openxmlformats.org/officeDocument/2006/relationships/slide" Target="slides/slide10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1" Type="http://schemas.openxmlformats.org/officeDocument/2006/relationships/slide" Target="slides/slide1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97" name="GroupShape 197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99" name="Shape 199"/>
          <p:cNvSpPr txBox="1"/>
          <p:nvPr>
            <p:ph type="body" idx="10"/>
          </p:nvPr>
        </p:nvSpPr>
        <p:spPr>
          <a:xfrm>
            <a:off x="731520" y="1925640"/>
            <a:ext cx="1316699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 over Content">
    <p:spTree>
      <p:nvGrpSpPr>
        <p:cNvPr id="357" name="GroupShape 357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type="title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59" name="Shape 359"/>
          <p:cNvSpPr txBox="1"/>
          <p:nvPr>
            <p:ph type="body" idx="10"/>
          </p:nvPr>
        </p:nvSpPr>
        <p:spPr>
          <a:xfrm>
            <a:off x="731520" y="1925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60" name="Shape 360"/>
          <p:cNvSpPr txBox="1"/>
          <p:nvPr>
            <p:ph type="body" idx="20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61" name="Shape 361"/>
          <p:cNvSpPr txBox="1"/>
          <p:nvPr>
            <p:ph type="body" idx="30"/>
          </p:nvPr>
        </p:nvSpPr>
        <p:spPr>
          <a:xfrm>
            <a:off x="731520" y="4418640"/>
            <a:ext cx="1316699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02" name="GroupShape 102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 over Content">
    <p:spTree>
      <p:nvGrpSpPr>
        <p:cNvPr id="81" name="GroupShape 81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 idx="8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83" name="Shape 83"/>
          <p:cNvSpPr txBox="1"/>
          <p:nvPr>
            <p:ph type="body" idx="18"/>
          </p:nvPr>
        </p:nvSpPr>
        <p:spPr>
          <a:xfrm>
            <a:off x="731520" y="1925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84" name="Shape 84"/>
          <p:cNvSpPr txBox="1"/>
          <p:nvPr>
            <p:ph type="body" idx="28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85" name="Shape 85"/>
          <p:cNvSpPr txBox="1"/>
          <p:nvPr>
            <p:ph type="body" idx="38"/>
          </p:nvPr>
        </p:nvSpPr>
        <p:spPr>
          <a:xfrm>
            <a:off x="731520" y="4418640"/>
            <a:ext cx="1316699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 and Content">
    <p:spTree>
      <p:nvGrpSpPr>
        <p:cNvPr id="143" name="GroupShape 143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 idx="8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45" name="Shape 145"/>
          <p:cNvSpPr txBox="1"/>
          <p:nvPr>
            <p:ph type="body" idx="18"/>
          </p:nvPr>
        </p:nvSpPr>
        <p:spPr>
          <a:xfrm>
            <a:off x="731520" y="1925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46" name="Shape 146"/>
          <p:cNvSpPr txBox="1"/>
          <p:nvPr>
            <p:ph type="body" idx="28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47" name="Shape 147"/>
          <p:cNvSpPr txBox="1"/>
          <p:nvPr>
            <p:ph type="body" idx="38"/>
          </p:nvPr>
        </p:nvSpPr>
        <p:spPr>
          <a:xfrm>
            <a:off x="731520" y="4418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6 Content">
    <p:spTree>
      <p:nvGrpSpPr>
        <p:cNvPr id="180" name="GroupShape 180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 idx="8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82" name="Shape 182"/>
          <p:cNvSpPr txBox="1"/>
          <p:nvPr>
            <p:ph type="body" idx="18"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83" name="Shape 183"/>
          <p:cNvSpPr txBox="1"/>
          <p:nvPr>
            <p:ph type="body" idx="28"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84" name="Shape 184"/>
          <p:cNvSpPr txBox="1"/>
          <p:nvPr>
            <p:ph type="body" idx="38"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85" name="Shape 185"/>
          <p:cNvSpPr txBox="1"/>
          <p:nvPr>
            <p:ph type="body" idx="48"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86" name="Shape 186"/>
          <p:cNvSpPr txBox="1"/>
          <p:nvPr>
            <p:ph type="body" idx="58"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87" name="Shape 187"/>
          <p:cNvSpPr txBox="1"/>
          <p:nvPr>
            <p:ph type="body" idx="68"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4 Content">
    <p:spTree>
      <p:nvGrpSpPr>
        <p:cNvPr id="248" name="GroupShape 248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 idx="8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50" name="Shape 250"/>
          <p:cNvSpPr txBox="1"/>
          <p:nvPr>
            <p:ph type="body" idx="18"/>
          </p:nvPr>
        </p:nvSpPr>
        <p:spPr>
          <a:xfrm>
            <a:off x="731520" y="1925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51" name="Shape 251"/>
          <p:cNvSpPr txBox="1"/>
          <p:nvPr>
            <p:ph type="body" idx="28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52" name="Shape 252"/>
          <p:cNvSpPr txBox="1"/>
          <p:nvPr>
            <p:ph type="body" idx="38"/>
          </p:nvPr>
        </p:nvSpPr>
        <p:spPr>
          <a:xfrm>
            <a:off x="731520" y="4418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53" name="Shape 253"/>
          <p:cNvSpPr txBox="1"/>
          <p:nvPr>
            <p:ph type="body" idx="48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 over Content">
    <p:spTree>
      <p:nvGrpSpPr>
        <p:cNvPr id="254" name="GroupShape 254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 idx="8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56" name="Shape 256"/>
          <p:cNvSpPr txBox="1"/>
          <p:nvPr>
            <p:ph type="body" idx="18"/>
          </p:nvPr>
        </p:nvSpPr>
        <p:spPr>
          <a:xfrm>
            <a:off x="731520" y="1925640"/>
            <a:ext cx="1316699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57" name="Shape 257"/>
          <p:cNvSpPr txBox="1"/>
          <p:nvPr>
            <p:ph type="body" idx="28"/>
          </p:nvPr>
        </p:nvSpPr>
        <p:spPr>
          <a:xfrm>
            <a:off x="731520" y="4418640"/>
            <a:ext cx="1316699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ntered Text">
    <p:spTree>
      <p:nvGrpSpPr>
        <p:cNvPr id="266" name="GroupShape 266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subTitle" idx="8"/>
          </p:nvPr>
        </p:nvSpPr>
        <p:spPr>
          <a:xfrm>
            <a:off x="731520" y="328320"/>
            <a:ext cx="13166999" cy="636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algn="ctr"/>
            <a:endParaRPr sz="32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Content and 2 Content">
    <p:spTree>
      <p:nvGrpSpPr>
        <p:cNvPr id="287" name="GroupShape 287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 idx="8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89" name="Shape 289"/>
          <p:cNvSpPr txBox="1"/>
          <p:nvPr>
            <p:ph type="body" idx="18"/>
          </p:nvPr>
        </p:nvSpPr>
        <p:spPr>
          <a:xfrm>
            <a:off x="731520" y="1925640"/>
            <a:ext cx="642527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90" name="Shape 290"/>
          <p:cNvSpPr txBox="1"/>
          <p:nvPr>
            <p:ph type="body" idx="28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91" name="Shape 291"/>
          <p:cNvSpPr txBox="1"/>
          <p:nvPr>
            <p:ph type="body" idx="38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329" name="GroupShape 329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type="title" idx="8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31" name="Shape 331"/>
          <p:cNvSpPr txBox="1"/>
          <p:nvPr>
            <p:ph type="subTitle" idx="18"/>
          </p:nvPr>
        </p:nvSpPr>
        <p:spPr>
          <a:xfrm>
            <a:off x="731520" y="1925640"/>
            <a:ext cx="1316699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32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ntered Text">
    <p:spTree>
      <p:nvGrpSpPr>
        <p:cNvPr id="363" name="GroupShape 363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>
            <p:ph type="subTitle"/>
          </p:nvPr>
        </p:nvSpPr>
        <p:spPr>
          <a:xfrm>
            <a:off x="731520" y="328320"/>
            <a:ext cx="13166999" cy="636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algn="ctr"/>
            <a:endParaRPr sz="32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477" name="GroupShape 477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/>
          <p:nvPr>
            <p:ph type="title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79" name="Shape 479"/>
          <p:cNvSpPr txBox="1"/>
          <p:nvPr>
            <p:ph type="subTitle" idx="10"/>
          </p:nvPr>
        </p:nvSpPr>
        <p:spPr>
          <a:xfrm>
            <a:off x="731520" y="1925640"/>
            <a:ext cx="1316699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32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411" name="GroupShape 411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>
            <p:ph type="title" idx="1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13" name="Shape 413"/>
          <p:cNvSpPr txBox="1"/>
          <p:nvPr>
            <p:ph type="body" idx="11"/>
          </p:nvPr>
        </p:nvSpPr>
        <p:spPr>
          <a:xfrm>
            <a:off x="731520" y="1925640"/>
            <a:ext cx="1316699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443" name="GroupShape 443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/>
          <p:nvPr>
            <p:ph type="title" idx="1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218" name="GroupShape 218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 idx="1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20" name="Shape 220"/>
          <p:cNvSpPr txBox="1"/>
          <p:nvPr>
            <p:ph type="body" idx="11"/>
          </p:nvPr>
        </p:nvSpPr>
        <p:spPr>
          <a:xfrm>
            <a:off x="731520" y="1925640"/>
            <a:ext cx="642527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21" name="Shape 221"/>
          <p:cNvSpPr txBox="1"/>
          <p:nvPr>
            <p:ph type="body" idx="21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407" name="GroupShape 407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 over Content">
    <p:spTree>
      <p:nvGrpSpPr>
        <p:cNvPr id="90" name="GroupShape 90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 idx="1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92" name="Shape 92"/>
          <p:cNvSpPr txBox="1"/>
          <p:nvPr>
            <p:ph type="body" idx="11"/>
          </p:nvPr>
        </p:nvSpPr>
        <p:spPr>
          <a:xfrm>
            <a:off x="731520" y="1925640"/>
            <a:ext cx="1316699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93" name="Shape 93"/>
          <p:cNvSpPr txBox="1"/>
          <p:nvPr>
            <p:ph type="body" idx="21"/>
          </p:nvPr>
        </p:nvSpPr>
        <p:spPr>
          <a:xfrm>
            <a:off x="731520" y="4418640"/>
            <a:ext cx="1316699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6 Content">
    <p:spTree>
      <p:nvGrpSpPr>
        <p:cNvPr id="94" name="GroupShape 94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 idx="1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96" name="Shape 96"/>
          <p:cNvSpPr txBox="1"/>
          <p:nvPr>
            <p:ph type="body" idx="11"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97" name="Shape 97"/>
          <p:cNvSpPr txBox="1"/>
          <p:nvPr>
            <p:ph type="body" idx="21"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98" name="Shape 98"/>
          <p:cNvSpPr txBox="1"/>
          <p:nvPr>
            <p:ph type="body" idx="31"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99" name="Shape 99"/>
          <p:cNvSpPr txBox="1"/>
          <p:nvPr>
            <p:ph type="body" idx="41"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00" name="Shape 100"/>
          <p:cNvSpPr txBox="1"/>
          <p:nvPr>
            <p:ph type="body" idx="51"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01" name="Shape 101"/>
          <p:cNvSpPr txBox="1"/>
          <p:nvPr>
            <p:ph type="body" idx="61"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 and Content">
    <p:spTree>
      <p:nvGrpSpPr>
        <p:cNvPr id="121" name="GroupShape 121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 idx="1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23" name="Shape 123"/>
          <p:cNvSpPr txBox="1"/>
          <p:nvPr>
            <p:ph type="body" idx="11"/>
          </p:nvPr>
        </p:nvSpPr>
        <p:spPr>
          <a:xfrm>
            <a:off x="731520" y="1925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24" name="Shape 124"/>
          <p:cNvSpPr txBox="1"/>
          <p:nvPr>
            <p:ph type="body" idx="21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25" name="Shape 125"/>
          <p:cNvSpPr txBox="1"/>
          <p:nvPr>
            <p:ph type="body" idx="31"/>
          </p:nvPr>
        </p:nvSpPr>
        <p:spPr>
          <a:xfrm>
            <a:off x="731520" y="4418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292" name="GroupShape 292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56" name="GroupShape 156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 idx="1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58" name="Shape 158"/>
          <p:cNvSpPr txBox="1"/>
          <p:nvPr>
            <p:ph type="subTitle" idx="11"/>
          </p:nvPr>
        </p:nvSpPr>
        <p:spPr>
          <a:xfrm>
            <a:off x="731520" y="1925640"/>
            <a:ext cx="1316699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32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4 Content">
    <p:spTree>
      <p:nvGrpSpPr>
        <p:cNvPr id="225" name="GroupShape 225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 idx="1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27" name="Shape 227"/>
          <p:cNvSpPr txBox="1"/>
          <p:nvPr>
            <p:ph type="body" idx="11"/>
          </p:nvPr>
        </p:nvSpPr>
        <p:spPr>
          <a:xfrm>
            <a:off x="731520" y="1925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28" name="Shape 228"/>
          <p:cNvSpPr txBox="1"/>
          <p:nvPr>
            <p:ph type="body" idx="21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29" name="Shape 229"/>
          <p:cNvSpPr txBox="1"/>
          <p:nvPr>
            <p:ph type="body" idx="31"/>
          </p:nvPr>
        </p:nvSpPr>
        <p:spPr>
          <a:xfrm>
            <a:off x="731520" y="4418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30" name="Shape 230"/>
          <p:cNvSpPr txBox="1"/>
          <p:nvPr>
            <p:ph type="body" idx="41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ntered Text">
    <p:spTree>
      <p:nvGrpSpPr>
        <p:cNvPr id="385" name="GroupShape 385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/>
          <p:nvPr>
            <p:ph type="subTitle" idx="1"/>
          </p:nvPr>
        </p:nvSpPr>
        <p:spPr>
          <a:xfrm>
            <a:off x="731520" y="328320"/>
            <a:ext cx="13166999" cy="636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algn="ctr"/>
            <a:endParaRPr sz="32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Content and 2 Content">
    <p:spTree>
      <p:nvGrpSpPr>
        <p:cNvPr id="458" name="GroupShape 458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/>
          <p:nvPr>
            <p:ph type="title" idx="1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60" name="Shape 460"/>
          <p:cNvSpPr txBox="1"/>
          <p:nvPr>
            <p:ph type="body" idx="11"/>
          </p:nvPr>
        </p:nvSpPr>
        <p:spPr>
          <a:xfrm>
            <a:off x="731520" y="1925640"/>
            <a:ext cx="642527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61" name="Shape 461"/>
          <p:cNvSpPr txBox="1"/>
          <p:nvPr>
            <p:ph type="body" idx="21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62" name="Shape 462"/>
          <p:cNvSpPr txBox="1"/>
          <p:nvPr>
            <p:ph type="body" idx="31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 over Content">
    <p:spTree>
      <p:nvGrpSpPr>
        <p:cNvPr id="500" name="GroupShape 500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/>
          <p:nvPr>
            <p:ph type="title" idx="1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02" name="Shape 502"/>
          <p:cNvSpPr txBox="1"/>
          <p:nvPr>
            <p:ph type="body" idx="11"/>
          </p:nvPr>
        </p:nvSpPr>
        <p:spPr>
          <a:xfrm>
            <a:off x="731520" y="1925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03" name="Shape 503"/>
          <p:cNvSpPr txBox="1"/>
          <p:nvPr>
            <p:ph type="body" idx="21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04" name="Shape 504"/>
          <p:cNvSpPr txBox="1"/>
          <p:nvPr>
            <p:ph type="body" idx="31"/>
          </p:nvPr>
        </p:nvSpPr>
        <p:spPr>
          <a:xfrm>
            <a:off x="731520" y="4418640"/>
            <a:ext cx="1316699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440" name="GroupShape 440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/>
          <p:nvPr>
            <p:ph type="title" idx="2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42" name="Shape 442"/>
          <p:cNvSpPr txBox="1"/>
          <p:nvPr>
            <p:ph type="body" idx="12"/>
          </p:nvPr>
        </p:nvSpPr>
        <p:spPr>
          <a:xfrm>
            <a:off x="731520" y="1925640"/>
            <a:ext cx="1316699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210" name="GroupShape 210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 idx="2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311" name="GroupShape 311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 idx="2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13" name="Shape 313"/>
          <p:cNvSpPr txBox="1"/>
          <p:nvPr>
            <p:ph type="body" idx="12"/>
          </p:nvPr>
        </p:nvSpPr>
        <p:spPr>
          <a:xfrm>
            <a:off x="731520" y="1925640"/>
            <a:ext cx="642527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14" name="Shape 314"/>
          <p:cNvSpPr txBox="1"/>
          <p:nvPr>
            <p:ph type="body" idx="22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362" name="GroupShape 362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6 Content">
    <p:spTree>
      <p:nvGrpSpPr>
        <p:cNvPr id="73" name="GroupShape 73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 idx="2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75" name="Shape 75"/>
          <p:cNvSpPr txBox="1"/>
          <p:nvPr>
            <p:ph type="body" idx="12"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76" name="Shape 76"/>
          <p:cNvSpPr txBox="1"/>
          <p:nvPr>
            <p:ph type="body" idx="22"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77" name="Shape 77"/>
          <p:cNvSpPr txBox="1"/>
          <p:nvPr>
            <p:ph type="body" idx="32"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78" name="Shape 78"/>
          <p:cNvSpPr txBox="1"/>
          <p:nvPr>
            <p:ph type="body" idx="42"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79" name="Shape 79"/>
          <p:cNvSpPr txBox="1"/>
          <p:nvPr>
            <p:ph type="body" idx="52"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80" name="Shape 80"/>
          <p:cNvSpPr txBox="1"/>
          <p:nvPr>
            <p:ph type="body" idx="62"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59" name="GroupShape 159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61" name="Shape 161"/>
          <p:cNvSpPr txBox="1"/>
          <p:nvPr>
            <p:ph type="body" idx="10"/>
          </p:nvPr>
        </p:nvSpPr>
        <p:spPr>
          <a:xfrm>
            <a:off x="731520" y="1925640"/>
            <a:ext cx="642527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62" name="Shape 162"/>
          <p:cNvSpPr txBox="1"/>
          <p:nvPr>
            <p:ph type="body" idx="20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Content and 2 Content">
    <p:spTree>
      <p:nvGrpSpPr>
        <p:cNvPr id="231" name="GroupShape 231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 idx="2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33" name="Shape 233"/>
          <p:cNvSpPr txBox="1"/>
          <p:nvPr>
            <p:ph type="body" idx="12"/>
          </p:nvPr>
        </p:nvSpPr>
        <p:spPr>
          <a:xfrm>
            <a:off x="731520" y="1925640"/>
            <a:ext cx="642527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34" name="Shape 234"/>
          <p:cNvSpPr txBox="1"/>
          <p:nvPr>
            <p:ph type="body" idx="22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35" name="Shape 235"/>
          <p:cNvSpPr txBox="1"/>
          <p:nvPr>
            <p:ph type="body" idx="32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 over Content">
    <p:spTree>
      <p:nvGrpSpPr>
        <p:cNvPr id="262" name="GroupShape 262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 idx="2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64" name="Shape 264"/>
          <p:cNvSpPr txBox="1"/>
          <p:nvPr>
            <p:ph type="body" idx="12"/>
          </p:nvPr>
        </p:nvSpPr>
        <p:spPr>
          <a:xfrm>
            <a:off x="731520" y="1925640"/>
            <a:ext cx="1316699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65" name="Shape 265"/>
          <p:cNvSpPr txBox="1"/>
          <p:nvPr>
            <p:ph type="body" idx="22"/>
          </p:nvPr>
        </p:nvSpPr>
        <p:spPr>
          <a:xfrm>
            <a:off x="731520" y="4418640"/>
            <a:ext cx="1316699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349" name="GroupShape 349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type="title" idx="2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51" name="Shape 351"/>
          <p:cNvSpPr txBox="1"/>
          <p:nvPr>
            <p:ph type="subTitle" idx="12"/>
          </p:nvPr>
        </p:nvSpPr>
        <p:spPr>
          <a:xfrm>
            <a:off x="731520" y="1925640"/>
            <a:ext cx="1316699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32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 and Content">
    <p:spTree>
      <p:nvGrpSpPr>
        <p:cNvPr id="352" name="GroupShape 352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type="title" idx="2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54" name="Shape 354"/>
          <p:cNvSpPr txBox="1"/>
          <p:nvPr>
            <p:ph type="body" idx="12"/>
          </p:nvPr>
        </p:nvSpPr>
        <p:spPr>
          <a:xfrm>
            <a:off x="731520" y="1925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55" name="Shape 355"/>
          <p:cNvSpPr txBox="1"/>
          <p:nvPr>
            <p:ph type="body" idx="22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56" name="Shape 356"/>
          <p:cNvSpPr txBox="1"/>
          <p:nvPr>
            <p:ph type="body" idx="32"/>
          </p:nvPr>
        </p:nvSpPr>
        <p:spPr>
          <a:xfrm>
            <a:off x="731520" y="4418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ntered Text">
    <p:spTree>
      <p:nvGrpSpPr>
        <p:cNvPr id="393" name="GroupShape 393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>
            <p:ph type="subTitle" idx="2"/>
          </p:nvPr>
        </p:nvSpPr>
        <p:spPr>
          <a:xfrm>
            <a:off x="731520" y="328320"/>
            <a:ext cx="13166999" cy="636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algn="ctr"/>
            <a:endParaRPr sz="32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4 Content">
    <p:spTree>
      <p:nvGrpSpPr>
        <p:cNvPr id="445" name="GroupShape 445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/>
          <p:nvPr>
            <p:ph type="title" idx="2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47" name="Shape 447"/>
          <p:cNvSpPr txBox="1"/>
          <p:nvPr>
            <p:ph type="body" idx="12"/>
          </p:nvPr>
        </p:nvSpPr>
        <p:spPr>
          <a:xfrm>
            <a:off x="731520" y="1925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48" name="Shape 448"/>
          <p:cNvSpPr txBox="1"/>
          <p:nvPr>
            <p:ph type="body" idx="22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49" name="Shape 449"/>
          <p:cNvSpPr txBox="1"/>
          <p:nvPr>
            <p:ph type="body" idx="32"/>
          </p:nvPr>
        </p:nvSpPr>
        <p:spPr>
          <a:xfrm>
            <a:off x="731520" y="4418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50" name="Shape 450"/>
          <p:cNvSpPr txBox="1"/>
          <p:nvPr>
            <p:ph type="body" idx="42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 over Content">
    <p:spTree>
      <p:nvGrpSpPr>
        <p:cNvPr id="469" name="GroupShape 469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/>
          <p:nvPr>
            <p:ph type="title" idx="2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71" name="Shape 471"/>
          <p:cNvSpPr txBox="1"/>
          <p:nvPr>
            <p:ph type="body" idx="12"/>
          </p:nvPr>
        </p:nvSpPr>
        <p:spPr>
          <a:xfrm>
            <a:off x="731520" y="1925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72" name="Shape 472"/>
          <p:cNvSpPr txBox="1"/>
          <p:nvPr>
            <p:ph type="body" idx="22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73" name="Shape 473"/>
          <p:cNvSpPr txBox="1"/>
          <p:nvPr>
            <p:ph type="body" idx="32"/>
          </p:nvPr>
        </p:nvSpPr>
        <p:spPr>
          <a:xfrm>
            <a:off x="731520" y="4418640"/>
            <a:ext cx="1316699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372" name="GroupShape 372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type="title" idx="3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74" name="Shape 374"/>
          <p:cNvSpPr txBox="1"/>
          <p:nvPr>
            <p:ph type="body" idx="13"/>
          </p:nvPr>
        </p:nvSpPr>
        <p:spPr>
          <a:xfrm>
            <a:off x="731520" y="1925640"/>
            <a:ext cx="1316699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285" name="GroupShape 285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 idx="3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465" name="GroupShape 465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/>
          <p:nvPr>
            <p:ph type="title" idx="3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67" name="Shape 467"/>
          <p:cNvSpPr txBox="1"/>
          <p:nvPr>
            <p:ph type="body" idx="13"/>
          </p:nvPr>
        </p:nvSpPr>
        <p:spPr>
          <a:xfrm>
            <a:off x="731520" y="1925640"/>
            <a:ext cx="642527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68" name="Shape 468"/>
          <p:cNvSpPr txBox="1"/>
          <p:nvPr>
            <p:ph type="body" idx="23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224" name="GroupShape 224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26" name="GroupShape 126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ntered Text">
    <p:spTree>
      <p:nvGrpSpPr>
        <p:cNvPr id="212" name="GroupShape 212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subTitle" idx="3"/>
          </p:nvPr>
        </p:nvSpPr>
        <p:spPr>
          <a:xfrm>
            <a:off x="731520" y="328320"/>
            <a:ext cx="13166999" cy="636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algn="ctr"/>
            <a:endParaRPr sz="32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4 Content">
    <p:spTree>
      <p:nvGrpSpPr>
        <p:cNvPr id="242" name="GroupShape 242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 idx="3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44" name="Shape 244"/>
          <p:cNvSpPr txBox="1"/>
          <p:nvPr>
            <p:ph type="body" idx="13"/>
          </p:nvPr>
        </p:nvSpPr>
        <p:spPr>
          <a:xfrm>
            <a:off x="731520" y="1925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45" name="Shape 245"/>
          <p:cNvSpPr txBox="1"/>
          <p:nvPr>
            <p:ph type="body" idx="23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46" name="Shape 246"/>
          <p:cNvSpPr txBox="1"/>
          <p:nvPr>
            <p:ph type="body" idx="33"/>
          </p:nvPr>
        </p:nvSpPr>
        <p:spPr>
          <a:xfrm>
            <a:off x="731520" y="4418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47" name="Shape 247"/>
          <p:cNvSpPr txBox="1"/>
          <p:nvPr>
            <p:ph type="body" idx="43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 and Content">
    <p:spTree>
      <p:nvGrpSpPr>
        <p:cNvPr id="271" name="GroupShape 271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 idx="3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73" name="Shape 273"/>
          <p:cNvSpPr txBox="1"/>
          <p:nvPr>
            <p:ph type="body" idx="13"/>
          </p:nvPr>
        </p:nvSpPr>
        <p:spPr>
          <a:xfrm>
            <a:off x="731520" y="1925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74" name="Shape 274"/>
          <p:cNvSpPr txBox="1"/>
          <p:nvPr>
            <p:ph type="body" idx="23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75" name="Shape 275"/>
          <p:cNvSpPr txBox="1"/>
          <p:nvPr>
            <p:ph type="body" idx="33"/>
          </p:nvPr>
        </p:nvSpPr>
        <p:spPr>
          <a:xfrm>
            <a:off x="731520" y="4418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276" name="GroupShape 276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 idx="3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78" name="Shape 278"/>
          <p:cNvSpPr txBox="1"/>
          <p:nvPr>
            <p:ph type="subTitle" idx="13"/>
          </p:nvPr>
        </p:nvSpPr>
        <p:spPr>
          <a:xfrm>
            <a:off x="731520" y="1925640"/>
            <a:ext cx="1316699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32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 over Content">
    <p:spTree>
      <p:nvGrpSpPr>
        <p:cNvPr id="375" name="GroupShape 375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>
            <p:ph type="title" idx="3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77" name="Shape 377"/>
          <p:cNvSpPr txBox="1"/>
          <p:nvPr>
            <p:ph type="body" idx="13"/>
          </p:nvPr>
        </p:nvSpPr>
        <p:spPr>
          <a:xfrm>
            <a:off x="731520" y="1925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78" name="Shape 378"/>
          <p:cNvSpPr txBox="1"/>
          <p:nvPr>
            <p:ph type="body" idx="23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79" name="Shape 379"/>
          <p:cNvSpPr txBox="1"/>
          <p:nvPr>
            <p:ph type="body" idx="33"/>
          </p:nvPr>
        </p:nvSpPr>
        <p:spPr>
          <a:xfrm>
            <a:off x="731520" y="4418640"/>
            <a:ext cx="1316699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Content and 2 Content">
    <p:spTree>
      <p:nvGrpSpPr>
        <p:cNvPr id="380" name="GroupShape 380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>
            <p:ph type="title" idx="3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82" name="Shape 382"/>
          <p:cNvSpPr txBox="1"/>
          <p:nvPr>
            <p:ph type="body" idx="13"/>
          </p:nvPr>
        </p:nvSpPr>
        <p:spPr>
          <a:xfrm>
            <a:off x="731520" y="1925640"/>
            <a:ext cx="642527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83" name="Shape 383"/>
          <p:cNvSpPr txBox="1"/>
          <p:nvPr>
            <p:ph type="body" idx="23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84" name="Shape 384"/>
          <p:cNvSpPr txBox="1"/>
          <p:nvPr>
            <p:ph type="body" idx="33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6 Content">
    <p:spTree>
      <p:nvGrpSpPr>
        <p:cNvPr id="432" name="GroupShape 432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>
            <p:ph type="title" idx="3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34" name="Shape 434"/>
          <p:cNvSpPr txBox="1"/>
          <p:nvPr>
            <p:ph type="body" idx="13"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35" name="Shape 435"/>
          <p:cNvSpPr txBox="1"/>
          <p:nvPr>
            <p:ph type="body" idx="23"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36" name="Shape 436"/>
          <p:cNvSpPr txBox="1"/>
          <p:nvPr>
            <p:ph type="body" idx="33"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37" name="Shape 437"/>
          <p:cNvSpPr txBox="1"/>
          <p:nvPr>
            <p:ph type="body" idx="43"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38" name="Shape 438"/>
          <p:cNvSpPr txBox="1"/>
          <p:nvPr>
            <p:ph type="body" idx="53"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39" name="Shape 439"/>
          <p:cNvSpPr txBox="1"/>
          <p:nvPr>
            <p:ph type="body" idx="63"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 over Content">
    <p:spTree>
      <p:nvGrpSpPr>
        <p:cNvPr id="454" name="GroupShape 454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/>
          <p:nvPr>
            <p:ph type="title" idx="3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56" name="Shape 456"/>
          <p:cNvSpPr txBox="1"/>
          <p:nvPr>
            <p:ph type="body" idx="13"/>
          </p:nvPr>
        </p:nvSpPr>
        <p:spPr>
          <a:xfrm>
            <a:off x="731520" y="1925640"/>
            <a:ext cx="1316699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57" name="Shape 457"/>
          <p:cNvSpPr txBox="1"/>
          <p:nvPr>
            <p:ph type="body" idx="23"/>
          </p:nvPr>
        </p:nvSpPr>
        <p:spPr>
          <a:xfrm>
            <a:off x="731520" y="4418640"/>
            <a:ext cx="1316699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487" name="GroupShape 487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/>
          <p:nvPr>
            <p:ph type="title" idx="4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89" name="Shape 489"/>
          <p:cNvSpPr txBox="1"/>
          <p:nvPr>
            <p:ph type="body" idx="14"/>
          </p:nvPr>
        </p:nvSpPr>
        <p:spPr>
          <a:xfrm>
            <a:off x="731520" y="1925640"/>
            <a:ext cx="1316699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Content and 2 Content">
    <p:spTree>
      <p:nvGrpSpPr>
        <p:cNvPr id="138" name="GroupShape 138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40" name="Shape 140"/>
          <p:cNvSpPr txBox="1"/>
          <p:nvPr>
            <p:ph type="body" idx="10"/>
          </p:nvPr>
        </p:nvSpPr>
        <p:spPr>
          <a:xfrm>
            <a:off x="731520" y="1925640"/>
            <a:ext cx="642527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41" name="Shape 141"/>
          <p:cNvSpPr txBox="1"/>
          <p:nvPr>
            <p:ph type="body" idx="20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42" name="Shape 142"/>
          <p:cNvSpPr txBox="1"/>
          <p:nvPr>
            <p:ph type="body" idx="30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365" name="GroupShape 365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>
            <p:ph type="title" idx="4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258" name="GroupShape 258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 idx="4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60" name="Shape 260"/>
          <p:cNvSpPr txBox="1"/>
          <p:nvPr>
            <p:ph type="body" idx="14"/>
          </p:nvPr>
        </p:nvSpPr>
        <p:spPr>
          <a:xfrm>
            <a:off x="731520" y="1925640"/>
            <a:ext cx="642527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61" name="Shape 261"/>
          <p:cNvSpPr txBox="1"/>
          <p:nvPr>
            <p:ph type="body" idx="24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315" name="GroupShape 315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ntered Text">
    <p:spTree>
      <p:nvGrpSpPr>
        <p:cNvPr id="111" name="GroupShape 111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subTitle" idx="4"/>
          </p:nvPr>
        </p:nvSpPr>
        <p:spPr>
          <a:xfrm>
            <a:off x="731520" y="328320"/>
            <a:ext cx="13166999" cy="636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algn="ctr"/>
            <a:endParaRPr sz="32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Content and 2 Content">
    <p:spTree>
      <p:nvGrpSpPr>
        <p:cNvPr id="113" name="GroupShape 113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 idx="4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15" name="Shape 115"/>
          <p:cNvSpPr txBox="1"/>
          <p:nvPr>
            <p:ph type="body" idx="14"/>
          </p:nvPr>
        </p:nvSpPr>
        <p:spPr>
          <a:xfrm>
            <a:off x="731520" y="1925640"/>
            <a:ext cx="642527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16" name="Shape 116"/>
          <p:cNvSpPr txBox="1"/>
          <p:nvPr>
            <p:ph type="body" idx="24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17" name="Shape 117"/>
          <p:cNvSpPr txBox="1"/>
          <p:nvPr>
            <p:ph type="body" idx="34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 over Content">
    <p:spTree>
      <p:nvGrpSpPr>
        <p:cNvPr id="175" name="GroupShape 175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 idx="4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77" name="Shape 177"/>
          <p:cNvSpPr txBox="1"/>
          <p:nvPr>
            <p:ph type="body" idx="14"/>
          </p:nvPr>
        </p:nvSpPr>
        <p:spPr>
          <a:xfrm>
            <a:off x="731520" y="1925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78" name="Shape 178"/>
          <p:cNvSpPr txBox="1"/>
          <p:nvPr>
            <p:ph type="body" idx="24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79" name="Shape 179"/>
          <p:cNvSpPr txBox="1"/>
          <p:nvPr>
            <p:ph type="body" idx="34"/>
          </p:nvPr>
        </p:nvSpPr>
        <p:spPr>
          <a:xfrm>
            <a:off x="731520" y="4418640"/>
            <a:ext cx="1316699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4 Content">
    <p:spTree>
      <p:nvGrpSpPr>
        <p:cNvPr id="279" name="GroupShape 279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 idx="4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81" name="Shape 281"/>
          <p:cNvSpPr txBox="1"/>
          <p:nvPr>
            <p:ph type="body" idx="14"/>
          </p:nvPr>
        </p:nvSpPr>
        <p:spPr>
          <a:xfrm>
            <a:off x="731520" y="1925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82" name="Shape 282"/>
          <p:cNvSpPr txBox="1"/>
          <p:nvPr>
            <p:ph type="body" idx="24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83" name="Shape 283"/>
          <p:cNvSpPr txBox="1"/>
          <p:nvPr>
            <p:ph type="body" idx="34"/>
          </p:nvPr>
        </p:nvSpPr>
        <p:spPr>
          <a:xfrm>
            <a:off x="731520" y="4418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84" name="Shape 284"/>
          <p:cNvSpPr txBox="1"/>
          <p:nvPr>
            <p:ph type="body" idx="44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 and Content">
    <p:spTree>
      <p:nvGrpSpPr>
        <p:cNvPr id="300" name="GroupShape 300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type="title" idx="4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02" name="Shape 302"/>
          <p:cNvSpPr txBox="1"/>
          <p:nvPr>
            <p:ph type="body" idx="14"/>
          </p:nvPr>
        </p:nvSpPr>
        <p:spPr>
          <a:xfrm>
            <a:off x="731520" y="1925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03" name="Shape 303"/>
          <p:cNvSpPr txBox="1"/>
          <p:nvPr>
            <p:ph type="body" idx="24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04" name="Shape 304"/>
          <p:cNvSpPr txBox="1"/>
          <p:nvPr>
            <p:ph type="body" idx="34"/>
          </p:nvPr>
        </p:nvSpPr>
        <p:spPr>
          <a:xfrm>
            <a:off x="731520" y="4418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 over Content">
    <p:spTree>
      <p:nvGrpSpPr>
        <p:cNvPr id="395" name="GroupShape 395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/>
          <p:nvPr>
            <p:ph type="title" idx="4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97" name="Shape 397"/>
          <p:cNvSpPr txBox="1"/>
          <p:nvPr>
            <p:ph type="body" idx="14"/>
          </p:nvPr>
        </p:nvSpPr>
        <p:spPr>
          <a:xfrm>
            <a:off x="731520" y="1925640"/>
            <a:ext cx="1316699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98" name="Shape 398"/>
          <p:cNvSpPr txBox="1"/>
          <p:nvPr>
            <p:ph type="body" idx="24"/>
          </p:nvPr>
        </p:nvSpPr>
        <p:spPr>
          <a:xfrm>
            <a:off x="731520" y="4418640"/>
            <a:ext cx="1316699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6 Content">
    <p:spTree>
      <p:nvGrpSpPr>
        <p:cNvPr id="424" name="GroupShape 424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>
            <p:ph type="title" idx="4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26" name="Shape 426"/>
          <p:cNvSpPr txBox="1"/>
          <p:nvPr>
            <p:ph type="body" idx="14"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27" name="Shape 427"/>
          <p:cNvSpPr txBox="1"/>
          <p:nvPr>
            <p:ph type="body" idx="24"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28" name="Shape 428"/>
          <p:cNvSpPr txBox="1"/>
          <p:nvPr>
            <p:ph type="body" idx="34"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29" name="Shape 429"/>
          <p:cNvSpPr txBox="1"/>
          <p:nvPr>
            <p:ph type="body" idx="44"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30" name="Shape 430"/>
          <p:cNvSpPr txBox="1"/>
          <p:nvPr>
            <p:ph type="body" idx="54"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31" name="Shape 431"/>
          <p:cNvSpPr txBox="1"/>
          <p:nvPr>
            <p:ph type="body" idx="64"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4 Content">
    <p:spTree>
      <p:nvGrpSpPr>
        <p:cNvPr id="168" name="GroupShape 168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70" name="Shape 170"/>
          <p:cNvSpPr txBox="1"/>
          <p:nvPr>
            <p:ph type="body" idx="10"/>
          </p:nvPr>
        </p:nvSpPr>
        <p:spPr>
          <a:xfrm>
            <a:off x="731520" y="1925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71" name="Shape 171"/>
          <p:cNvSpPr txBox="1"/>
          <p:nvPr>
            <p:ph type="body" idx="20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72" name="Shape 172"/>
          <p:cNvSpPr txBox="1"/>
          <p:nvPr>
            <p:ph type="body" idx="30"/>
          </p:nvPr>
        </p:nvSpPr>
        <p:spPr>
          <a:xfrm>
            <a:off x="731520" y="4418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73" name="Shape 173"/>
          <p:cNvSpPr txBox="1"/>
          <p:nvPr>
            <p:ph type="body" idx="40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480" name="GroupShape 480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>
            <p:ph type="title" idx="4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82" name="Shape 482"/>
          <p:cNvSpPr txBox="1"/>
          <p:nvPr>
            <p:ph type="subTitle" idx="14"/>
          </p:nvPr>
        </p:nvSpPr>
        <p:spPr>
          <a:xfrm>
            <a:off x="731520" y="1925640"/>
            <a:ext cx="1316699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32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268" name="GroupShape 268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 idx="5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70" name="Shape 270"/>
          <p:cNvSpPr txBox="1"/>
          <p:nvPr>
            <p:ph type="body" idx="15"/>
          </p:nvPr>
        </p:nvSpPr>
        <p:spPr>
          <a:xfrm>
            <a:off x="731520" y="1925640"/>
            <a:ext cx="1316699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405" name="GroupShape 405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>
            <p:ph type="title" idx="5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07" name="GroupShape 107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 idx="5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09" name="Shape 109"/>
          <p:cNvSpPr txBox="1"/>
          <p:nvPr>
            <p:ph type="body" idx="15"/>
          </p:nvPr>
        </p:nvSpPr>
        <p:spPr>
          <a:xfrm>
            <a:off x="731520" y="1925640"/>
            <a:ext cx="642527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10" name="Shape 110"/>
          <p:cNvSpPr txBox="1"/>
          <p:nvPr>
            <p:ph type="body" idx="25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401" name="GroupShape 401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27" name="GroupShape 127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 idx="5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29" name="Shape 129"/>
          <p:cNvSpPr txBox="1"/>
          <p:nvPr>
            <p:ph type="subTitle" idx="15"/>
          </p:nvPr>
        </p:nvSpPr>
        <p:spPr>
          <a:xfrm>
            <a:off x="731520" y="1925640"/>
            <a:ext cx="1316699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32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6 Content">
    <p:spTree>
      <p:nvGrpSpPr>
        <p:cNvPr id="130" name="GroupShape 130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 idx="5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32" name="Shape 132"/>
          <p:cNvSpPr txBox="1"/>
          <p:nvPr>
            <p:ph type="body" idx="15"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33" name="Shape 133"/>
          <p:cNvSpPr txBox="1"/>
          <p:nvPr>
            <p:ph type="body" idx="25"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34" name="Shape 134"/>
          <p:cNvSpPr txBox="1"/>
          <p:nvPr>
            <p:ph type="body" idx="35"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35" name="Shape 135"/>
          <p:cNvSpPr txBox="1"/>
          <p:nvPr>
            <p:ph type="body" idx="45"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36" name="Shape 136"/>
          <p:cNvSpPr txBox="1"/>
          <p:nvPr>
            <p:ph type="body" idx="55"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37" name="Shape 137"/>
          <p:cNvSpPr txBox="1"/>
          <p:nvPr>
            <p:ph type="body" idx="65"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Content and 2 Content">
    <p:spTree>
      <p:nvGrpSpPr>
        <p:cNvPr id="163" name="GroupShape 163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 idx="5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65" name="Shape 165"/>
          <p:cNvSpPr txBox="1"/>
          <p:nvPr>
            <p:ph type="body" idx="15"/>
          </p:nvPr>
        </p:nvSpPr>
        <p:spPr>
          <a:xfrm>
            <a:off x="731520" y="1925640"/>
            <a:ext cx="642527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66" name="Shape 166"/>
          <p:cNvSpPr txBox="1"/>
          <p:nvPr>
            <p:ph type="body" idx="25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67" name="Shape 167"/>
          <p:cNvSpPr txBox="1"/>
          <p:nvPr>
            <p:ph type="body" idx="35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 over Content">
    <p:spTree>
      <p:nvGrpSpPr>
        <p:cNvPr id="193" name="GroupShape 193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 idx="5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95" name="Shape 195"/>
          <p:cNvSpPr txBox="1"/>
          <p:nvPr>
            <p:ph type="body" idx="15"/>
          </p:nvPr>
        </p:nvSpPr>
        <p:spPr>
          <a:xfrm>
            <a:off x="731520" y="1925640"/>
            <a:ext cx="1316699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96" name="Shape 196"/>
          <p:cNvSpPr txBox="1"/>
          <p:nvPr>
            <p:ph type="body" idx="25"/>
          </p:nvPr>
        </p:nvSpPr>
        <p:spPr>
          <a:xfrm>
            <a:off x="731520" y="4418640"/>
            <a:ext cx="1316699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4 Content">
    <p:spTree>
      <p:nvGrpSpPr>
        <p:cNvPr id="236" name="GroupShape 236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 idx="5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38" name="Shape 238"/>
          <p:cNvSpPr txBox="1"/>
          <p:nvPr>
            <p:ph type="body" idx="15"/>
          </p:nvPr>
        </p:nvSpPr>
        <p:spPr>
          <a:xfrm>
            <a:off x="731520" y="1925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39" name="Shape 239"/>
          <p:cNvSpPr txBox="1"/>
          <p:nvPr>
            <p:ph type="body" idx="25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40" name="Shape 240"/>
          <p:cNvSpPr txBox="1"/>
          <p:nvPr>
            <p:ph type="body" idx="35"/>
          </p:nvPr>
        </p:nvSpPr>
        <p:spPr>
          <a:xfrm>
            <a:off x="731520" y="4418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41" name="Shape 241"/>
          <p:cNvSpPr txBox="1"/>
          <p:nvPr>
            <p:ph type="body" idx="45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 and Content">
    <p:spTree>
      <p:nvGrpSpPr>
        <p:cNvPr id="200" name="GroupShape 200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02" name="Shape 202"/>
          <p:cNvSpPr txBox="1"/>
          <p:nvPr>
            <p:ph type="body" idx="10"/>
          </p:nvPr>
        </p:nvSpPr>
        <p:spPr>
          <a:xfrm>
            <a:off x="731520" y="1925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03" name="Shape 203"/>
          <p:cNvSpPr txBox="1"/>
          <p:nvPr>
            <p:ph type="body" idx="20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04" name="Shape 204"/>
          <p:cNvSpPr txBox="1"/>
          <p:nvPr>
            <p:ph type="body" idx="30"/>
          </p:nvPr>
        </p:nvSpPr>
        <p:spPr>
          <a:xfrm>
            <a:off x="731520" y="4418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 over Content">
    <p:spTree>
      <p:nvGrpSpPr>
        <p:cNvPr id="414" name="GroupShape 414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>
            <p:ph type="title" idx="5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16" name="Shape 416"/>
          <p:cNvSpPr txBox="1"/>
          <p:nvPr>
            <p:ph type="body" idx="15"/>
          </p:nvPr>
        </p:nvSpPr>
        <p:spPr>
          <a:xfrm>
            <a:off x="731520" y="1925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17" name="Shape 417"/>
          <p:cNvSpPr txBox="1"/>
          <p:nvPr>
            <p:ph type="body" idx="25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18" name="Shape 418"/>
          <p:cNvSpPr txBox="1"/>
          <p:nvPr>
            <p:ph type="body" idx="35"/>
          </p:nvPr>
        </p:nvSpPr>
        <p:spPr>
          <a:xfrm>
            <a:off x="731520" y="4418640"/>
            <a:ext cx="1316699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 and Content">
    <p:spTree>
      <p:nvGrpSpPr>
        <p:cNvPr id="419" name="GroupShape 419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>
            <p:ph type="title" idx="5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21" name="Shape 421"/>
          <p:cNvSpPr txBox="1"/>
          <p:nvPr>
            <p:ph type="body" idx="15"/>
          </p:nvPr>
        </p:nvSpPr>
        <p:spPr>
          <a:xfrm>
            <a:off x="731520" y="1925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22" name="Shape 422"/>
          <p:cNvSpPr txBox="1"/>
          <p:nvPr>
            <p:ph type="body" idx="25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23" name="Shape 423"/>
          <p:cNvSpPr txBox="1"/>
          <p:nvPr>
            <p:ph type="body" idx="35"/>
          </p:nvPr>
        </p:nvSpPr>
        <p:spPr>
          <a:xfrm>
            <a:off x="731520" y="4418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ntered Text">
    <p:spTree>
      <p:nvGrpSpPr>
        <p:cNvPr id="463" name="GroupShape 463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/>
          <p:nvPr>
            <p:ph type="subTitle" idx="5"/>
          </p:nvPr>
        </p:nvSpPr>
        <p:spPr>
          <a:xfrm>
            <a:off x="731520" y="328320"/>
            <a:ext cx="13166999" cy="636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algn="ctr"/>
            <a:endParaRPr sz="32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451" name="GroupShape 451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/>
          <p:nvPr>
            <p:ph type="title" idx="6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53" name="Shape 453"/>
          <p:cNvSpPr txBox="1"/>
          <p:nvPr>
            <p:ph type="body" idx="16"/>
          </p:nvPr>
        </p:nvSpPr>
        <p:spPr>
          <a:xfrm>
            <a:off x="731520" y="1925640"/>
            <a:ext cx="1316699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222" name="GroupShape 222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 idx="6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03" name="GroupShape 103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 idx="6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05" name="Shape 105"/>
          <p:cNvSpPr txBox="1"/>
          <p:nvPr>
            <p:ph type="body" idx="16"/>
          </p:nvPr>
        </p:nvSpPr>
        <p:spPr>
          <a:xfrm>
            <a:off x="731520" y="1925640"/>
            <a:ext cx="642527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06" name="Shape 106"/>
          <p:cNvSpPr txBox="1"/>
          <p:nvPr>
            <p:ph type="body" idx="26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299" name="GroupShape 299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 over Content">
    <p:spTree>
      <p:nvGrpSpPr>
        <p:cNvPr id="86" name="GroupShape 86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 idx="6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88" name="Shape 88"/>
          <p:cNvSpPr txBox="1"/>
          <p:nvPr>
            <p:ph type="body" idx="16"/>
          </p:nvPr>
        </p:nvSpPr>
        <p:spPr>
          <a:xfrm>
            <a:off x="731520" y="1925640"/>
            <a:ext cx="1316699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89" name="Shape 89"/>
          <p:cNvSpPr txBox="1"/>
          <p:nvPr>
            <p:ph type="body" idx="26"/>
          </p:nvPr>
        </p:nvSpPr>
        <p:spPr>
          <a:xfrm>
            <a:off x="731520" y="4418640"/>
            <a:ext cx="1316699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 and Content">
    <p:spTree>
      <p:nvGrpSpPr>
        <p:cNvPr id="294" name="GroupShape 294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 idx="6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96" name="Shape 296"/>
          <p:cNvSpPr txBox="1"/>
          <p:nvPr>
            <p:ph type="body" idx="16"/>
          </p:nvPr>
        </p:nvSpPr>
        <p:spPr>
          <a:xfrm>
            <a:off x="731520" y="1925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97" name="Shape 297"/>
          <p:cNvSpPr txBox="1"/>
          <p:nvPr>
            <p:ph type="body" idx="26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98" name="Shape 298"/>
          <p:cNvSpPr txBox="1"/>
          <p:nvPr>
            <p:ph type="body" idx="36"/>
          </p:nvPr>
        </p:nvSpPr>
        <p:spPr>
          <a:xfrm>
            <a:off x="731520" y="4418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Content and 2 Content">
    <p:spTree>
      <p:nvGrpSpPr>
        <p:cNvPr id="322" name="GroupShape 322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type="title" idx="6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24" name="Shape 324"/>
          <p:cNvSpPr txBox="1"/>
          <p:nvPr>
            <p:ph type="body" idx="16"/>
          </p:nvPr>
        </p:nvSpPr>
        <p:spPr>
          <a:xfrm>
            <a:off x="731520" y="1925640"/>
            <a:ext cx="642527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25" name="Shape 325"/>
          <p:cNvSpPr txBox="1"/>
          <p:nvPr>
            <p:ph type="body" idx="26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26" name="Shape 326"/>
          <p:cNvSpPr txBox="1"/>
          <p:nvPr>
            <p:ph type="body" idx="36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6 Content">
    <p:spTree>
      <p:nvGrpSpPr>
        <p:cNvPr id="332" name="GroupShape 332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type="title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34" name="Shape 334"/>
          <p:cNvSpPr txBox="1"/>
          <p:nvPr>
            <p:ph type="body" idx="10"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35" name="Shape 335"/>
          <p:cNvSpPr txBox="1"/>
          <p:nvPr>
            <p:ph type="body" idx="20"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36" name="Shape 336"/>
          <p:cNvSpPr txBox="1"/>
          <p:nvPr>
            <p:ph type="body" idx="30"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37" name="Shape 337"/>
          <p:cNvSpPr txBox="1"/>
          <p:nvPr>
            <p:ph type="body" idx="40"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38" name="Shape 338"/>
          <p:cNvSpPr txBox="1"/>
          <p:nvPr>
            <p:ph type="body" idx="50"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39" name="Shape 339"/>
          <p:cNvSpPr txBox="1"/>
          <p:nvPr>
            <p:ph type="body" idx="60"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 over Content">
    <p:spTree>
      <p:nvGrpSpPr>
        <p:cNvPr id="367" name="GroupShape 367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>
            <p:ph type="title" idx="6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69" name="Shape 369"/>
          <p:cNvSpPr txBox="1"/>
          <p:nvPr>
            <p:ph type="body" idx="16"/>
          </p:nvPr>
        </p:nvSpPr>
        <p:spPr>
          <a:xfrm>
            <a:off x="731520" y="1925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70" name="Shape 370"/>
          <p:cNvSpPr txBox="1"/>
          <p:nvPr>
            <p:ph type="body" idx="26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71" name="Shape 371"/>
          <p:cNvSpPr txBox="1"/>
          <p:nvPr>
            <p:ph type="body" idx="36"/>
          </p:nvPr>
        </p:nvSpPr>
        <p:spPr>
          <a:xfrm>
            <a:off x="731520" y="4418640"/>
            <a:ext cx="1316699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4 Content">
    <p:spTree>
      <p:nvGrpSpPr>
        <p:cNvPr id="387" name="GroupShape 387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>
            <p:ph type="title" idx="6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89" name="Shape 389"/>
          <p:cNvSpPr txBox="1"/>
          <p:nvPr>
            <p:ph type="body" idx="16"/>
          </p:nvPr>
        </p:nvSpPr>
        <p:spPr>
          <a:xfrm>
            <a:off x="731520" y="1925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90" name="Shape 390"/>
          <p:cNvSpPr txBox="1"/>
          <p:nvPr>
            <p:ph type="body" idx="26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91" name="Shape 391"/>
          <p:cNvSpPr txBox="1"/>
          <p:nvPr>
            <p:ph type="body" idx="36"/>
          </p:nvPr>
        </p:nvSpPr>
        <p:spPr>
          <a:xfrm>
            <a:off x="731520" y="4418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92" name="Shape 392"/>
          <p:cNvSpPr txBox="1"/>
          <p:nvPr>
            <p:ph type="body" idx="46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ntered Text">
    <p:spTree>
      <p:nvGrpSpPr>
        <p:cNvPr id="399" name="GroupShape 399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/>
          <p:nvPr>
            <p:ph type="subTitle" idx="6"/>
          </p:nvPr>
        </p:nvSpPr>
        <p:spPr>
          <a:xfrm>
            <a:off x="731520" y="328320"/>
            <a:ext cx="13166999" cy="636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algn="ctr"/>
            <a:endParaRPr sz="32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402" name="GroupShape 402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/>
          <p:nvPr>
            <p:ph type="title" idx="6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04" name="Shape 404"/>
          <p:cNvSpPr txBox="1"/>
          <p:nvPr>
            <p:ph type="subTitle" idx="16"/>
          </p:nvPr>
        </p:nvSpPr>
        <p:spPr>
          <a:xfrm>
            <a:off x="731520" y="1925640"/>
            <a:ext cx="1316699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32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6 Content">
    <p:spTree>
      <p:nvGrpSpPr>
        <p:cNvPr id="490" name="GroupShape 490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/>
          <p:nvPr>
            <p:ph type="title" idx="6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92" name="Shape 492"/>
          <p:cNvSpPr txBox="1"/>
          <p:nvPr>
            <p:ph type="body" idx="16"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93" name="Shape 493"/>
          <p:cNvSpPr txBox="1"/>
          <p:nvPr>
            <p:ph type="body" idx="26"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94" name="Shape 494"/>
          <p:cNvSpPr txBox="1"/>
          <p:nvPr>
            <p:ph type="body" idx="36"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95" name="Shape 495"/>
          <p:cNvSpPr txBox="1"/>
          <p:nvPr>
            <p:ph type="body" idx="46"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96" name="Shape 496"/>
          <p:cNvSpPr txBox="1"/>
          <p:nvPr>
            <p:ph type="body" idx="56"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97" name="Shape 497"/>
          <p:cNvSpPr txBox="1"/>
          <p:nvPr>
            <p:ph type="body" idx="66"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474" name="GroupShape 474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/>
          <p:nvPr>
            <p:ph type="title" idx="7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76" name="Shape 476"/>
          <p:cNvSpPr txBox="1"/>
          <p:nvPr>
            <p:ph type="body" idx="17"/>
          </p:nvPr>
        </p:nvSpPr>
        <p:spPr>
          <a:xfrm>
            <a:off x="731520" y="1925640"/>
            <a:ext cx="1316699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305" name="GroupShape 305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type="title" idx="7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483" name="GroupShape 483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/>
          <p:nvPr>
            <p:ph type="title" idx="7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85" name="Shape 485"/>
          <p:cNvSpPr txBox="1"/>
          <p:nvPr>
            <p:ph type="body" idx="17"/>
          </p:nvPr>
        </p:nvSpPr>
        <p:spPr>
          <a:xfrm>
            <a:off x="731520" y="1925640"/>
            <a:ext cx="642527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86" name="Shape 486"/>
          <p:cNvSpPr txBox="1"/>
          <p:nvPr>
            <p:ph type="body" idx="27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74" name="GroupShape 174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18" name="GroupShape 118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 idx="7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20" name="Shape 120"/>
          <p:cNvSpPr txBox="1"/>
          <p:nvPr>
            <p:ph type="subTitle" idx="17"/>
          </p:nvPr>
        </p:nvSpPr>
        <p:spPr>
          <a:xfrm>
            <a:off x="731520" y="1925640"/>
            <a:ext cx="1316699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 algn="ctr"/>
            <a:endParaRPr sz="32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 over Content">
    <p:spTree>
      <p:nvGrpSpPr>
        <p:cNvPr id="345" name="GroupShape 345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type="title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47" name="Shape 347"/>
          <p:cNvSpPr txBox="1"/>
          <p:nvPr>
            <p:ph type="body" idx="10"/>
          </p:nvPr>
        </p:nvSpPr>
        <p:spPr>
          <a:xfrm>
            <a:off x="731520" y="1925640"/>
            <a:ext cx="1316699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48" name="Shape 348"/>
          <p:cNvSpPr txBox="1"/>
          <p:nvPr>
            <p:ph type="body" idx="20"/>
          </p:nvPr>
        </p:nvSpPr>
        <p:spPr>
          <a:xfrm>
            <a:off x="731520" y="4418640"/>
            <a:ext cx="1316699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6 Content">
    <p:spTree>
      <p:nvGrpSpPr>
        <p:cNvPr id="148" name="GroupShape 148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 idx="7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50" name="Shape 150"/>
          <p:cNvSpPr txBox="1"/>
          <p:nvPr>
            <p:ph type="body" idx="17"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51" name="Shape 151"/>
          <p:cNvSpPr txBox="1"/>
          <p:nvPr>
            <p:ph type="body" idx="27"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52" name="Shape 152"/>
          <p:cNvSpPr txBox="1"/>
          <p:nvPr>
            <p:ph type="body" idx="37"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53" name="Shape 153"/>
          <p:cNvSpPr txBox="1"/>
          <p:nvPr>
            <p:ph type="body" idx="47"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54" name="Shape 154"/>
          <p:cNvSpPr txBox="1"/>
          <p:nvPr>
            <p:ph type="body" idx="57"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55" name="Shape 155"/>
          <p:cNvSpPr txBox="1"/>
          <p:nvPr>
            <p:ph type="body" idx="67"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 and Content">
    <p:spTree>
      <p:nvGrpSpPr>
        <p:cNvPr id="188" name="GroupShape 188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 idx="7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90" name="Shape 190"/>
          <p:cNvSpPr txBox="1"/>
          <p:nvPr>
            <p:ph type="body" idx="17"/>
          </p:nvPr>
        </p:nvSpPr>
        <p:spPr>
          <a:xfrm>
            <a:off x="731520" y="1925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91" name="Shape 191"/>
          <p:cNvSpPr txBox="1"/>
          <p:nvPr>
            <p:ph type="body" idx="27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92" name="Shape 192"/>
          <p:cNvSpPr txBox="1"/>
          <p:nvPr>
            <p:ph type="body" idx="37"/>
          </p:nvPr>
        </p:nvSpPr>
        <p:spPr>
          <a:xfrm>
            <a:off x="731520" y="4418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 over Content">
    <p:spTree>
      <p:nvGrpSpPr>
        <p:cNvPr id="205" name="GroupShape 205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 idx="7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07" name="Shape 207"/>
          <p:cNvSpPr txBox="1"/>
          <p:nvPr>
            <p:ph type="body" idx="17"/>
          </p:nvPr>
        </p:nvSpPr>
        <p:spPr>
          <a:xfrm>
            <a:off x="731520" y="1925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08" name="Shape 208"/>
          <p:cNvSpPr txBox="1"/>
          <p:nvPr>
            <p:ph type="body" idx="27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09" name="Shape 209"/>
          <p:cNvSpPr txBox="1"/>
          <p:nvPr>
            <p:ph type="body" idx="37"/>
          </p:nvPr>
        </p:nvSpPr>
        <p:spPr>
          <a:xfrm>
            <a:off x="731520" y="4418640"/>
            <a:ext cx="1316699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 over Content">
    <p:spTree>
      <p:nvGrpSpPr>
        <p:cNvPr id="307" name="GroupShape 307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type="title" idx="7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09" name="Shape 309"/>
          <p:cNvSpPr txBox="1"/>
          <p:nvPr>
            <p:ph type="body" idx="17"/>
          </p:nvPr>
        </p:nvSpPr>
        <p:spPr>
          <a:xfrm>
            <a:off x="731520" y="1925640"/>
            <a:ext cx="1316699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10" name="Shape 310"/>
          <p:cNvSpPr txBox="1"/>
          <p:nvPr>
            <p:ph type="body" idx="27"/>
          </p:nvPr>
        </p:nvSpPr>
        <p:spPr>
          <a:xfrm>
            <a:off x="731520" y="4418640"/>
            <a:ext cx="1316699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4 Content">
    <p:spTree>
      <p:nvGrpSpPr>
        <p:cNvPr id="316" name="GroupShape 316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type="title" idx="7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18" name="Shape 318"/>
          <p:cNvSpPr txBox="1"/>
          <p:nvPr>
            <p:ph type="body" idx="17"/>
          </p:nvPr>
        </p:nvSpPr>
        <p:spPr>
          <a:xfrm>
            <a:off x="731520" y="1925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19" name="Shape 319"/>
          <p:cNvSpPr txBox="1"/>
          <p:nvPr>
            <p:ph type="body" idx="27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20" name="Shape 320"/>
          <p:cNvSpPr txBox="1"/>
          <p:nvPr>
            <p:ph type="body" idx="37"/>
          </p:nvPr>
        </p:nvSpPr>
        <p:spPr>
          <a:xfrm>
            <a:off x="731520" y="4418640"/>
            <a:ext cx="6425279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21" name="Shape 321"/>
          <p:cNvSpPr txBox="1"/>
          <p:nvPr>
            <p:ph type="body" idx="47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Content and 2 Content">
    <p:spTree>
      <p:nvGrpSpPr>
        <p:cNvPr id="340" name="GroupShape 340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type="title" idx="7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42" name="Shape 342"/>
          <p:cNvSpPr txBox="1"/>
          <p:nvPr>
            <p:ph type="body" idx="17"/>
          </p:nvPr>
        </p:nvSpPr>
        <p:spPr>
          <a:xfrm>
            <a:off x="731520" y="1925640"/>
            <a:ext cx="642527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43" name="Shape 343"/>
          <p:cNvSpPr txBox="1"/>
          <p:nvPr>
            <p:ph type="body" idx="27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44" name="Shape 344"/>
          <p:cNvSpPr txBox="1"/>
          <p:nvPr>
            <p:ph type="body" idx="37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ntered Text">
    <p:spTree>
      <p:nvGrpSpPr>
        <p:cNvPr id="498" name="GroupShape 498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/>
          <p:nvPr>
            <p:ph type="subTitle" idx="7"/>
          </p:nvPr>
        </p:nvSpPr>
        <p:spPr>
          <a:xfrm>
            <a:off x="731520" y="328320"/>
            <a:ext cx="13166999" cy="636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algn="ctr"/>
            <a:endParaRPr sz="32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408" name="GroupShape 408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>
            <p:ph type="title" idx="8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10" name="Shape 410"/>
          <p:cNvSpPr txBox="1"/>
          <p:nvPr>
            <p:ph type="body" idx="18"/>
          </p:nvPr>
        </p:nvSpPr>
        <p:spPr>
          <a:xfrm>
            <a:off x="731520" y="1925640"/>
            <a:ext cx="1316699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327" name="GroupShape 327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type="title" idx="8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214" name="GroupShape 214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 idx="8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marL="0" indent="0"/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16" name="Shape 216"/>
          <p:cNvSpPr txBox="1"/>
          <p:nvPr>
            <p:ph type="body" idx="18"/>
          </p:nvPr>
        </p:nvSpPr>
        <p:spPr>
          <a:xfrm>
            <a:off x="731520" y="1925640"/>
            <a:ext cx="642527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17" name="Shape 217"/>
          <p:cNvSpPr txBox="1"/>
          <p:nvPr>
            <p:ph type="body" idx="28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defPPr/>
            <a:lvl1pPr lvl="0"/>
          </a:lstStyle>
          <a:p>
            <a:pPr marL="0" indent="0">
              <a:spcBef>
                <a:spcPts val="1415"/>
              </a:spcBef>
            </a:pP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5" Type="http://schemas.openxmlformats.org/officeDocument/2006/relationships/theme" Target="../theme/theme3.xml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5" Type="http://schemas.openxmlformats.org/officeDocument/2006/relationships/theme" Target="../theme/theme5.xml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5" Type="http://schemas.openxmlformats.org/officeDocument/2006/relationships/theme" Target="../theme/theme6.xml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0.xml"/><Relationship Id="rId7" Type="http://schemas.openxmlformats.org/officeDocument/2006/relationships/slideLayout" Target="../slideLayouts/slideLayout79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4.xml"/><Relationship Id="rId15" Type="http://schemas.openxmlformats.org/officeDocument/2006/relationships/theme" Target="../theme/theme7.xml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6.xml"/><Relationship Id="rId15" Type="http://schemas.openxmlformats.org/officeDocument/2006/relationships/theme" Target="../theme/theme8.xml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8.xml"/><Relationship Id="rId15" Type="http://schemas.openxmlformats.org/officeDocument/2006/relationships/theme" Target="../theme/theme9.xml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1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3" name="Picture 3"/>
          <p:cNvPicPr/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4" name="Shape 4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>
              <a:alpha val="95000"/>
            </a:srgbClr>
          </a:solidFill>
          <a:ln w="0">
            <a:noFill/>
          </a:ln>
        </p:spPr>
        <p:txBody>
          <a:bodyPr lIns="90000" tIns="45000" rIns="90000" bIns="45000" anchor="t">
            <a:noAutofit/>
          </a:bodyPr>
          <a:p>
            <a:pPr marL="0" indent="0" algn="l"/>
            <a:endParaRPr sz="18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6" name="Picture 6"/>
          <p:cNvPicPr/>
          <p:nvPr/>
        </p:nvPicPr>
        <p:blipFill>
          <a:blip r:embed="rId14"/>
          <a:stretch>
            <a:fillRect/>
          </a:stretch>
        </p:blipFill>
        <p:spPr>
          <a:xfrm>
            <a:off x="12839040" y="7749360"/>
            <a:ext cx="1722239" cy="411119"/>
          </a:xfrm>
          <a:prstGeom prst="rect">
            <a:avLst/>
          </a:prstGeom>
          <a:ln w="0">
            <a:noFill/>
          </a:ln>
        </p:spPr>
      </p:pic>
      <p:sp>
        <p:nvSpPr>
          <p:cNvPr id="7" name="Shape 7"/>
          <p:cNvSpPr txBox="1"/>
          <p:nvPr>
            <p:ph type="title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marL="0" indent="0"/>
            <a:r>
              <a:rPr sz="18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Для правки текста заглавия щёлкните мышью</a:t>
            </a:r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8" name="Shape 8"/>
          <p:cNvSpPr txBox="1"/>
          <p:nvPr>
            <p:ph type="body" idx="10"/>
          </p:nvPr>
        </p:nvSpPr>
        <p:spPr>
          <a:xfrm>
            <a:off x="731520" y="1925640"/>
            <a:ext cx="1316699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</a:pPr>
            <a:r>
              <a:rPr sz="32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Для правки структуры щёлкните мышью</a:t>
            </a: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864235" lvl="1" indent="-323850">
              <a:spcBef>
                <a:spcPts val="1135"/>
              </a:spcBef>
            </a:pPr>
            <a:r>
              <a:rPr sz="24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Второй уровень структуры</a:t>
            </a:r>
            <a:endParaRPr sz="24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296035" lvl="2" indent="-288290">
              <a:spcBef>
                <a:spcPts val="850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Третий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727835" lvl="3" indent="-215900">
              <a:spcBef>
                <a:spcPts val="565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Четвёртый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160270" lvl="4" indent="-215900">
              <a:spcBef>
                <a:spcPts val="285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Пятый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592070" lvl="5" indent="-215900">
              <a:spcBef>
                <a:spcPts val="285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Шестой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023870" lvl="6" indent="-215900">
              <a:spcBef>
                <a:spcPts val="285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Седьмой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defPPr/>
      <a:lvl1pPr lvl="0" algn="l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lvl="0" indent="-228600" algn="l">
        <a:lnSpc>
          <a:spcPct val="90000"/>
        </a:lnSpc>
        <a:spcBef>
          <a:spcPts val="1000"/>
        </a:spcBef>
        <a:buFont typeface="Arial" panose="020B0604020202020204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9" name="GroupShape 9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11" name="Picture 11"/>
          <p:cNvPicPr/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12" name="Shape 12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>
              <a:alpha val="95000"/>
            </a:srgbClr>
          </a:solidFill>
          <a:ln w="0">
            <a:noFill/>
          </a:ln>
        </p:spPr>
        <p:txBody>
          <a:bodyPr lIns="90000" tIns="45000" rIns="90000" bIns="45000" anchor="t">
            <a:noAutofit/>
          </a:bodyPr>
          <a:p>
            <a:pPr marL="0" indent="0" algn="l"/>
            <a:endParaRPr sz="18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14" name="Picture 14"/>
          <p:cNvPicPr/>
          <p:nvPr/>
        </p:nvPicPr>
        <p:blipFill>
          <a:blip r:embed="rId14"/>
          <a:stretch>
            <a:fillRect/>
          </a:stretch>
        </p:blipFill>
        <p:spPr>
          <a:xfrm>
            <a:off x="12839040" y="7749360"/>
            <a:ext cx="1722239" cy="411119"/>
          </a:xfrm>
          <a:prstGeom prst="rect">
            <a:avLst/>
          </a:prstGeom>
          <a:ln w="0">
            <a:noFill/>
          </a:ln>
        </p:spPr>
      </p:pic>
      <p:sp>
        <p:nvSpPr>
          <p:cNvPr id="15" name="Shape 15"/>
          <p:cNvSpPr txBox="1"/>
          <p:nvPr>
            <p:ph type="title" idx="1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marL="0" indent="0"/>
            <a:r>
              <a:rPr sz="18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Для правки текста заглавия щёлкните мышью</a:t>
            </a:r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6" name="Shape 16"/>
          <p:cNvSpPr txBox="1"/>
          <p:nvPr>
            <p:ph type="body" idx="11"/>
          </p:nvPr>
        </p:nvSpPr>
        <p:spPr>
          <a:xfrm>
            <a:off x="731520" y="1925640"/>
            <a:ext cx="1316699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</a:pPr>
            <a:r>
              <a:rPr sz="32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Для правки структуры щёлкните мышью</a:t>
            </a: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864235" lvl="1" indent="-323850">
              <a:spcBef>
                <a:spcPts val="1135"/>
              </a:spcBef>
            </a:pPr>
            <a:r>
              <a:rPr sz="24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Второй уровень структуры</a:t>
            </a:r>
            <a:endParaRPr sz="24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296035" lvl="2" indent="-288290">
              <a:spcBef>
                <a:spcPts val="850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Третий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727835" lvl="3" indent="-215900">
              <a:spcBef>
                <a:spcPts val="565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Четвёртый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160270" lvl="4" indent="-215900">
              <a:spcBef>
                <a:spcPts val="285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Пятый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592070" lvl="5" indent="-215900">
              <a:spcBef>
                <a:spcPts val="285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Шестой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023870" lvl="6" indent="-215900">
              <a:spcBef>
                <a:spcPts val="285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Седьмой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defPPr/>
      <a:lvl1pPr lvl="0" algn="l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lvl="0" indent="-228600" algn="l">
        <a:lnSpc>
          <a:spcPct val="90000"/>
        </a:lnSpc>
        <a:spcBef>
          <a:spcPts val="1000"/>
        </a:spcBef>
        <a:buFont typeface="Arial" panose="020B0604020202020204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7" name="GroupShape 17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19" name="Picture 19"/>
          <p:cNvPicPr/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20" name="Shape 2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>
              <a:alpha val="95000"/>
            </a:srgbClr>
          </a:solidFill>
          <a:ln w="0">
            <a:noFill/>
          </a:ln>
        </p:spPr>
        <p:txBody>
          <a:bodyPr lIns="90000" tIns="45000" rIns="90000" bIns="45000" anchor="t">
            <a:noAutofit/>
          </a:bodyPr>
          <a:p>
            <a:pPr marL="0" indent="0" algn="l"/>
            <a:endParaRPr sz="18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22" name="Picture 22"/>
          <p:cNvPicPr/>
          <p:nvPr/>
        </p:nvPicPr>
        <p:blipFill>
          <a:blip r:embed="rId14"/>
          <a:stretch>
            <a:fillRect/>
          </a:stretch>
        </p:blipFill>
        <p:spPr>
          <a:xfrm>
            <a:off x="12839040" y="7749360"/>
            <a:ext cx="1722239" cy="411119"/>
          </a:xfrm>
          <a:prstGeom prst="rect">
            <a:avLst/>
          </a:prstGeom>
          <a:ln w="0">
            <a:noFill/>
          </a:ln>
        </p:spPr>
      </p:pic>
      <p:sp>
        <p:nvSpPr>
          <p:cNvPr id="23" name="Shape 23"/>
          <p:cNvSpPr txBox="1"/>
          <p:nvPr>
            <p:ph type="title" idx="2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marL="0" indent="0"/>
            <a:r>
              <a:rPr sz="18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Для правки текста заглавия щёлкните мышью</a:t>
            </a:r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4" name="Shape 24"/>
          <p:cNvSpPr txBox="1"/>
          <p:nvPr>
            <p:ph type="body" idx="12"/>
          </p:nvPr>
        </p:nvSpPr>
        <p:spPr>
          <a:xfrm>
            <a:off x="731520" y="1925640"/>
            <a:ext cx="1316699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</a:pPr>
            <a:r>
              <a:rPr sz="32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Для правки структуры щёлкните мышью</a:t>
            </a: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864235" lvl="1" indent="-323850">
              <a:spcBef>
                <a:spcPts val="1135"/>
              </a:spcBef>
            </a:pPr>
            <a:r>
              <a:rPr sz="24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Второй уровень структуры</a:t>
            </a:r>
            <a:endParaRPr sz="24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296035" lvl="2" indent="-288290">
              <a:spcBef>
                <a:spcPts val="850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Третий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727835" lvl="3" indent="-215900">
              <a:spcBef>
                <a:spcPts val="565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Четвёртый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160270" lvl="4" indent="-215900">
              <a:spcBef>
                <a:spcPts val="285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Пятый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592070" lvl="5" indent="-215900">
              <a:spcBef>
                <a:spcPts val="285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Шестой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023870" lvl="6" indent="-215900">
              <a:spcBef>
                <a:spcPts val="285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Седьмой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defPPr/>
      <a:lvl1pPr lvl="0" algn="l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lvl="0" indent="-228600" algn="l">
        <a:lnSpc>
          <a:spcPct val="90000"/>
        </a:lnSpc>
        <a:spcBef>
          <a:spcPts val="1000"/>
        </a:spcBef>
        <a:buFont typeface="Arial" panose="020B0604020202020204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25" name="GroupShape 25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7" name="Picture 27"/>
          <p:cNvPicPr/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28" name="Shape 28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>
              <a:alpha val="95000"/>
            </a:srgbClr>
          </a:solidFill>
          <a:ln w="0">
            <a:noFill/>
          </a:ln>
        </p:spPr>
        <p:txBody>
          <a:bodyPr lIns="90000" tIns="45000" rIns="90000" bIns="45000" anchor="t">
            <a:noAutofit/>
          </a:bodyPr>
          <a:p>
            <a:pPr marL="0" indent="0" algn="l"/>
            <a:endParaRPr sz="18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30" name="Picture 30"/>
          <p:cNvPicPr/>
          <p:nvPr/>
        </p:nvPicPr>
        <p:blipFill>
          <a:blip r:embed="rId14"/>
          <a:stretch>
            <a:fillRect/>
          </a:stretch>
        </p:blipFill>
        <p:spPr>
          <a:xfrm>
            <a:off x="12839040" y="7749360"/>
            <a:ext cx="1722239" cy="411119"/>
          </a:xfrm>
          <a:prstGeom prst="rect">
            <a:avLst/>
          </a:prstGeom>
          <a:ln w="0">
            <a:noFill/>
          </a:ln>
        </p:spPr>
      </p:pic>
      <p:sp>
        <p:nvSpPr>
          <p:cNvPr id="31" name="Shape 31"/>
          <p:cNvSpPr txBox="1"/>
          <p:nvPr>
            <p:ph type="title" idx="3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marL="0" indent="0"/>
            <a:r>
              <a:rPr sz="18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Для правки текста заглавия щёлкните мышью</a:t>
            </a:r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2" name="Shape 32"/>
          <p:cNvSpPr txBox="1"/>
          <p:nvPr>
            <p:ph type="body" idx="13"/>
          </p:nvPr>
        </p:nvSpPr>
        <p:spPr>
          <a:xfrm>
            <a:off x="731520" y="1925640"/>
            <a:ext cx="1316699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</a:pPr>
            <a:r>
              <a:rPr sz="32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Для правки структуры щёлкните мышью</a:t>
            </a: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864235" lvl="1" indent="-323850">
              <a:spcBef>
                <a:spcPts val="1135"/>
              </a:spcBef>
            </a:pPr>
            <a:r>
              <a:rPr sz="24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Второй уровень структуры</a:t>
            </a:r>
            <a:endParaRPr sz="24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296035" lvl="2" indent="-288290">
              <a:spcBef>
                <a:spcPts val="850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Третий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727835" lvl="3" indent="-215900">
              <a:spcBef>
                <a:spcPts val="565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Четвёртый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160270" lvl="4" indent="-215900">
              <a:spcBef>
                <a:spcPts val="285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Пятый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592070" lvl="5" indent="-215900">
              <a:spcBef>
                <a:spcPts val="285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Шестой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023870" lvl="6" indent="-215900">
              <a:spcBef>
                <a:spcPts val="285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Седьмой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defPPr/>
      <a:lvl1pPr lvl="0" algn="l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lvl="0" indent="-228600" algn="l">
        <a:lnSpc>
          <a:spcPct val="90000"/>
        </a:lnSpc>
        <a:spcBef>
          <a:spcPts val="1000"/>
        </a:spcBef>
        <a:buFont typeface="Arial" panose="020B0604020202020204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33" name="GroupShape 33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35" name="Picture 35"/>
          <p:cNvPicPr/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36" name="Shape 36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>
              <a:alpha val="95000"/>
            </a:srgbClr>
          </a:solidFill>
          <a:ln w="0">
            <a:noFill/>
          </a:ln>
        </p:spPr>
        <p:txBody>
          <a:bodyPr lIns="90000" tIns="45000" rIns="90000" bIns="45000" anchor="t">
            <a:noAutofit/>
          </a:bodyPr>
          <a:p>
            <a:pPr marL="0" indent="0" algn="l"/>
            <a:endParaRPr sz="18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38" name="Picture 38"/>
          <p:cNvPicPr/>
          <p:nvPr/>
        </p:nvPicPr>
        <p:blipFill>
          <a:blip r:embed="rId14"/>
          <a:stretch>
            <a:fillRect/>
          </a:stretch>
        </p:blipFill>
        <p:spPr>
          <a:xfrm>
            <a:off x="12839040" y="7749360"/>
            <a:ext cx="1722239" cy="411119"/>
          </a:xfrm>
          <a:prstGeom prst="rect">
            <a:avLst/>
          </a:prstGeom>
          <a:ln w="0">
            <a:noFill/>
          </a:ln>
        </p:spPr>
      </p:pic>
      <p:sp>
        <p:nvSpPr>
          <p:cNvPr id="39" name="Shape 39"/>
          <p:cNvSpPr txBox="1"/>
          <p:nvPr>
            <p:ph type="title" idx="4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marL="0" indent="0"/>
            <a:r>
              <a:rPr sz="18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Для правки текста заглавия щёлкните мышью</a:t>
            </a:r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0" name="Shape 40"/>
          <p:cNvSpPr txBox="1"/>
          <p:nvPr>
            <p:ph type="body" idx="14"/>
          </p:nvPr>
        </p:nvSpPr>
        <p:spPr>
          <a:xfrm>
            <a:off x="731520" y="1925640"/>
            <a:ext cx="1316699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</a:pPr>
            <a:r>
              <a:rPr sz="32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Для правки структуры щёлкните мышью</a:t>
            </a: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864235" lvl="1" indent="-323850">
              <a:spcBef>
                <a:spcPts val="1135"/>
              </a:spcBef>
            </a:pPr>
            <a:r>
              <a:rPr sz="24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Второй уровень структуры</a:t>
            </a:r>
            <a:endParaRPr sz="24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296035" lvl="2" indent="-288290">
              <a:spcBef>
                <a:spcPts val="850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Третий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727835" lvl="3" indent="-215900">
              <a:spcBef>
                <a:spcPts val="565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Четвёртый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160270" lvl="4" indent="-215900">
              <a:spcBef>
                <a:spcPts val="285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Пятый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592070" lvl="5" indent="-215900">
              <a:spcBef>
                <a:spcPts val="285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Шестой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023870" lvl="6" indent="-215900">
              <a:spcBef>
                <a:spcPts val="285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Седьмой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defPPr/>
      <a:lvl1pPr lvl="0" algn="l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lvl="0" indent="-228600" algn="l">
        <a:lnSpc>
          <a:spcPct val="90000"/>
        </a:lnSpc>
        <a:spcBef>
          <a:spcPts val="1000"/>
        </a:spcBef>
        <a:buFont typeface="Arial" panose="020B0604020202020204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41" name="GroupShape 41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43" name="Picture 43"/>
          <p:cNvPicPr/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44" name="Shape 44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>
              <a:alpha val="95000"/>
            </a:srgbClr>
          </a:solidFill>
          <a:ln w="0">
            <a:noFill/>
          </a:ln>
        </p:spPr>
        <p:txBody>
          <a:bodyPr lIns="90000" tIns="45000" rIns="90000" bIns="45000" anchor="t">
            <a:noAutofit/>
          </a:bodyPr>
          <a:p>
            <a:pPr marL="0" indent="0" algn="l"/>
            <a:endParaRPr sz="18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46" name="Picture 46"/>
          <p:cNvPicPr/>
          <p:nvPr/>
        </p:nvPicPr>
        <p:blipFill>
          <a:blip r:embed="rId14"/>
          <a:stretch>
            <a:fillRect/>
          </a:stretch>
        </p:blipFill>
        <p:spPr>
          <a:xfrm>
            <a:off x="12839040" y="7749360"/>
            <a:ext cx="1722239" cy="411119"/>
          </a:xfrm>
          <a:prstGeom prst="rect">
            <a:avLst/>
          </a:prstGeom>
          <a:ln w="0">
            <a:noFill/>
          </a:ln>
        </p:spPr>
      </p:pic>
      <p:sp>
        <p:nvSpPr>
          <p:cNvPr id="47" name="Shape 47"/>
          <p:cNvSpPr txBox="1"/>
          <p:nvPr>
            <p:ph type="title" idx="5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marL="0" indent="0"/>
            <a:r>
              <a:rPr sz="18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Для правки текста заглавия щёлкните мышью</a:t>
            </a:r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8" name="Shape 48"/>
          <p:cNvSpPr txBox="1"/>
          <p:nvPr>
            <p:ph type="body" idx="15"/>
          </p:nvPr>
        </p:nvSpPr>
        <p:spPr>
          <a:xfrm>
            <a:off x="731520" y="1925640"/>
            <a:ext cx="1316699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</a:pPr>
            <a:r>
              <a:rPr sz="32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Для правки структуры щёлкните мышью</a:t>
            </a: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864235" lvl="1" indent="-323850">
              <a:spcBef>
                <a:spcPts val="1135"/>
              </a:spcBef>
            </a:pPr>
            <a:r>
              <a:rPr sz="24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Второй уровень структуры</a:t>
            </a:r>
            <a:endParaRPr sz="24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296035" lvl="2" indent="-288290">
              <a:spcBef>
                <a:spcPts val="850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Третий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727835" lvl="3" indent="-215900">
              <a:spcBef>
                <a:spcPts val="565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Четвёртый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160270" lvl="4" indent="-215900">
              <a:spcBef>
                <a:spcPts val="285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Пятый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592070" lvl="5" indent="-215900">
              <a:spcBef>
                <a:spcPts val="285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Шестой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023870" lvl="6" indent="-215900">
              <a:spcBef>
                <a:spcPts val="285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Седьмой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defPPr/>
      <a:lvl1pPr lvl="0" algn="l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lvl="0" indent="-228600" algn="l">
        <a:lnSpc>
          <a:spcPct val="90000"/>
        </a:lnSpc>
        <a:spcBef>
          <a:spcPts val="1000"/>
        </a:spcBef>
        <a:buFont typeface="Arial" panose="020B0604020202020204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49" name="GroupShape 49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51" name="Picture 51"/>
          <p:cNvPicPr/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52" name="Shape 52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>
              <a:alpha val="95000"/>
            </a:srgbClr>
          </a:solidFill>
          <a:ln w="0">
            <a:noFill/>
          </a:ln>
        </p:spPr>
        <p:txBody>
          <a:bodyPr lIns="90000" tIns="45000" rIns="90000" bIns="45000" anchor="t">
            <a:noAutofit/>
          </a:bodyPr>
          <a:p>
            <a:pPr marL="0" indent="0" algn="l"/>
            <a:endParaRPr sz="18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54" name="Picture 54"/>
          <p:cNvPicPr/>
          <p:nvPr/>
        </p:nvPicPr>
        <p:blipFill>
          <a:blip r:embed="rId14"/>
          <a:stretch>
            <a:fillRect/>
          </a:stretch>
        </p:blipFill>
        <p:spPr>
          <a:xfrm>
            <a:off x="12839040" y="7749360"/>
            <a:ext cx="1722239" cy="411119"/>
          </a:xfrm>
          <a:prstGeom prst="rect">
            <a:avLst/>
          </a:prstGeom>
          <a:ln w="0">
            <a:noFill/>
          </a:ln>
        </p:spPr>
      </p:pic>
      <p:sp>
        <p:nvSpPr>
          <p:cNvPr id="55" name="Shape 55"/>
          <p:cNvSpPr txBox="1"/>
          <p:nvPr>
            <p:ph type="title" idx="6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marL="0" indent="0"/>
            <a:r>
              <a:rPr sz="18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Для правки текста заглавия щёлкните мышью</a:t>
            </a:r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6" name="Shape 56"/>
          <p:cNvSpPr txBox="1"/>
          <p:nvPr>
            <p:ph type="body" idx="16"/>
          </p:nvPr>
        </p:nvSpPr>
        <p:spPr>
          <a:xfrm>
            <a:off x="731520" y="1925640"/>
            <a:ext cx="1316699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</a:pPr>
            <a:r>
              <a:rPr sz="32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Для правки структуры щёлкните мышью</a:t>
            </a: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864235" lvl="1" indent="-323850">
              <a:spcBef>
                <a:spcPts val="1135"/>
              </a:spcBef>
            </a:pPr>
            <a:r>
              <a:rPr sz="24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Второй уровень структуры</a:t>
            </a:r>
            <a:endParaRPr sz="24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296035" lvl="2" indent="-288290">
              <a:spcBef>
                <a:spcPts val="850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Третий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727835" lvl="3" indent="-215900">
              <a:spcBef>
                <a:spcPts val="565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Четвёртый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160270" lvl="4" indent="-215900">
              <a:spcBef>
                <a:spcPts val="285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Пятый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592070" lvl="5" indent="-215900">
              <a:spcBef>
                <a:spcPts val="285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Шестой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023870" lvl="6" indent="-215900">
              <a:spcBef>
                <a:spcPts val="285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Седьмой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defPPr/>
      <a:lvl1pPr lvl="0" algn="l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lvl="0" indent="-228600" algn="l">
        <a:lnSpc>
          <a:spcPct val="90000"/>
        </a:lnSpc>
        <a:spcBef>
          <a:spcPts val="1000"/>
        </a:spcBef>
        <a:buFont typeface="Arial" panose="020B0604020202020204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57" name="GroupShape 57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59" name="Picture 59"/>
          <p:cNvPicPr/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60" name="Shape 6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>
              <a:alpha val="95000"/>
            </a:srgbClr>
          </a:solidFill>
          <a:ln w="0">
            <a:noFill/>
          </a:ln>
        </p:spPr>
        <p:txBody>
          <a:bodyPr lIns="90000" tIns="45000" rIns="90000" bIns="45000" anchor="t">
            <a:noAutofit/>
          </a:bodyPr>
          <a:p>
            <a:pPr marL="0" indent="0" algn="l"/>
            <a:endParaRPr sz="18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62" name="Picture 62"/>
          <p:cNvPicPr/>
          <p:nvPr/>
        </p:nvPicPr>
        <p:blipFill>
          <a:blip r:embed="rId14"/>
          <a:stretch>
            <a:fillRect/>
          </a:stretch>
        </p:blipFill>
        <p:spPr>
          <a:xfrm>
            <a:off x="12839040" y="7749360"/>
            <a:ext cx="1722239" cy="411119"/>
          </a:xfrm>
          <a:prstGeom prst="rect">
            <a:avLst/>
          </a:prstGeom>
          <a:ln w="0">
            <a:noFill/>
          </a:ln>
        </p:spPr>
      </p:pic>
      <p:sp>
        <p:nvSpPr>
          <p:cNvPr id="63" name="Shape 63"/>
          <p:cNvSpPr txBox="1"/>
          <p:nvPr>
            <p:ph type="title" idx="7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marL="0" indent="0"/>
            <a:r>
              <a:rPr sz="18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Для правки текста заглавия щёлкните мышью</a:t>
            </a:r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64" name="Shape 64"/>
          <p:cNvSpPr txBox="1"/>
          <p:nvPr>
            <p:ph type="body" idx="17"/>
          </p:nvPr>
        </p:nvSpPr>
        <p:spPr>
          <a:xfrm>
            <a:off x="731520" y="1925640"/>
            <a:ext cx="1316699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</a:pPr>
            <a:r>
              <a:rPr sz="32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Для правки структуры щёлкните мышью</a:t>
            </a: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864235" lvl="1" indent="-323850">
              <a:spcBef>
                <a:spcPts val="1135"/>
              </a:spcBef>
            </a:pPr>
            <a:r>
              <a:rPr sz="24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Второй уровень структуры</a:t>
            </a:r>
            <a:endParaRPr sz="24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296035" lvl="2" indent="-288290">
              <a:spcBef>
                <a:spcPts val="850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Третий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727835" lvl="3" indent="-215900">
              <a:spcBef>
                <a:spcPts val="565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Четвёртый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160270" lvl="4" indent="-215900">
              <a:spcBef>
                <a:spcPts val="285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Пятый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592070" lvl="5" indent="-215900">
              <a:spcBef>
                <a:spcPts val="285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Шестой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023870" lvl="6" indent="-215900">
              <a:spcBef>
                <a:spcPts val="285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Седьмой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defPPr/>
      <a:lvl1pPr lvl="0" algn="l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lvl="0" indent="-228600" algn="l">
        <a:lnSpc>
          <a:spcPct val="90000"/>
        </a:lnSpc>
        <a:spcBef>
          <a:spcPts val="1000"/>
        </a:spcBef>
        <a:buFont typeface="Arial" panose="020B0604020202020204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65" name="GroupShape 65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67" name="Picture 67"/>
          <p:cNvPicPr/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68" name="Shape 68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>
              <a:alpha val="95000"/>
            </a:srgbClr>
          </a:solidFill>
          <a:ln w="0">
            <a:noFill/>
          </a:ln>
        </p:spPr>
        <p:txBody>
          <a:bodyPr lIns="90000" tIns="45000" rIns="90000" bIns="45000" anchor="t">
            <a:noAutofit/>
          </a:bodyPr>
          <a:p>
            <a:pPr marL="0" indent="0" algn="l"/>
            <a:endParaRPr sz="18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70" name="Picture 70"/>
          <p:cNvPicPr/>
          <p:nvPr/>
        </p:nvPicPr>
        <p:blipFill>
          <a:blip r:embed="rId14"/>
          <a:stretch>
            <a:fillRect/>
          </a:stretch>
        </p:blipFill>
        <p:spPr>
          <a:xfrm>
            <a:off x="12839040" y="7749360"/>
            <a:ext cx="1722239" cy="411119"/>
          </a:xfrm>
          <a:prstGeom prst="rect">
            <a:avLst/>
          </a:prstGeom>
          <a:ln w="0">
            <a:noFill/>
          </a:ln>
        </p:spPr>
      </p:pic>
      <p:sp>
        <p:nvSpPr>
          <p:cNvPr id="71" name="Shape 71"/>
          <p:cNvSpPr txBox="1"/>
          <p:nvPr>
            <p:ph type="title" idx="8"/>
          </p:nvPr>
        </p:nvSpPr>
        <p:spPr>
          <a:xfrm>
            <a:off x="731520" y="328320"/>
            <a:ext cx="13166999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marL="0" indent="0"/>
            <a:r>
              <a:rPr sz="18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Для правки текста заглавия щёлкните мышью</a:t>
            </a:r>
            <a:endParaRPr sz="18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72" name="Shape 72"/>
          <p:cNvSpPr txBox="1"/>
          <p:nvPr>
            <p:ph type="body" idx="18"/>
          </p:nvPr>
        </p:nvSpPr>
        <p:spPr>
          <a:xfrm>
            <a:off x="731520" y="1925640"/>
            <a:ext cx="13166999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</a:pPr>
            <a:r>
              <a:rPr sz="32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Для правки структуры щёлкните мышью</a:t>
            </a:r>
            <a:endParaRPr sz="32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864235" lvl="1" indent="-323850">
              <a:spcBef>
                <a:spcPts val="1135"/>
              </a:spcBef>
            </a:pPr>
            <a:r>
              <a:rPr sz="24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Второй уровень структуры</a:t>
            </a:r>
            <a:endParaRPr sz="24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296035" lvl="2" indent="-288290">
              <a:spcBef>
                <a:spcPts val="850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Третий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727835" lvl="3" indent="-215900">
              <a:spcBef>
                <a:spcPts val="565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Четвёртый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160270" lvl="4" indent="-215900">
              <a:spcBef>
                <a:spcPts val="285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Пятый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592070" lvl="5" indent="-215900">
              <a:spcBef>
                <a:spcPts val="285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Шестой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023870" lvl="6" indent="-215900">
              <a:spcBef>
                <a:spcPts val="285"/>
              </a:spcBef>
            </a:pPr>
            <a:r>
              <a:rPr sz="2000" b="0" strike="noStrike" spc="-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Седьмой уровень структуры</a:t>
            </a:r>
            <a:endParaRPr sz="2000" b="0" strike="noStrike" spc="-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defPPr/>
      <a:lvl1pPr lvl="0" algn="l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lvl="0" indent="-228600" algn="l">
        <a:lnSpc>
          <a:spcPct val="90000"/>
        </a:lnSpc>
        <a:spcBef>
          <a:spcPts val="1000"/>
        </a:spcBef>
        <a:buFont typeface="Arial" panose="020B0604020202020204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0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8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6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6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6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5" name="GroupShape 505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507" name="Picture 507"/>
          <p:cNvPicPr/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040" cy="8229240"/>
          </a:xfrm>
          <a:prstGeom prst="rect">
            <a:avLst/>
          </a:prstGeom>
          <a:ln w="0">
            <a:noFill/>
          </a:ln>
        </p:spPr>
      </p:pic>
      <p:sp>
        <p:nvSpPr>
          <p:cNvPr id="508" name="Shape 508"/>
          <p:cNvSpPr/>
          <p:nvPr/>
        </p:nvSpPr>
        <p:spPr>
          <a:xfrm>
            <a:off x="196200" y="2354760"/>
            <a:ext cx="8751600" cy="3519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0" indent="0" algn="l">
              <a:lnSpc>
                <a:spcPts val="5500"/>
              </a:lnSpc>
            </a:pPr>
            <a:r>
              <a:rPr sz="4400" b="0" strike="noStrike" spc="-89">
                <a:solidFill>
                  <a:srgbClr val="D73AD7"/>
                </a:solidFill>
                <a:latin typeface="Source Serif Pro Semi Bold"/>
                <a:ea typeface="Source Serif Pro Semi Bold"/>
                <a:cs typeface="Source Serif Pro Semi Bold"/>
              </a:rPr>
              <a:t>Применение нейросетей для формирования контрольных и самостоятельных работ по физике</a:t>
            </a:r>
            <a:endParaRPr sz="44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509" name="Shape 509"/>
          <p:cNvSpPr/>
          <p:nvPr/>
        </p:nvSpPr>
        <p:spPr>
          <a:xfrm>
            <a:off x="837720" y="6763319"/>
            <a:ext cx="382680" cy="382679"/>
          </a:xfrm>
          <a:prstGeom prst="roundRect">
            <a:avLst>
              <a:gd name="adj" fmla="val 23878208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 lIns="90000" tIns="45000" rIns="90000" bIns="45000" anchor="t">
            <a:noAutofit/>
          </a:bodyPr>
          <a:p>
            <a:pPr marL="0" indent="0" algn="l"/>
            <a:endParaRPr sz="18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511" name="Picture 511"/>
          <p:cNvPicPr/>
          <p:nvPr/>
        </p:nvPicPr>
        <p:blipFill>
          <a:blip r:embed="rId2"/>
          <a:stretch>
            <a:fillRect/>
          </a:stretch>
        </p:blipFill>
        <p:spPr>
          <a:xfrm>
            <a:off x="474605" y="5699380"/>
            <a:ext cx="367200" cy="367200"/>
          </a:xfrm>
          <a:prstGeom prst="rect">
            <a:avLst/>
          </a:prstGeom>
          <a:ln w="0">
            <a:noFill/>
          </a:ln>
        </p:spPr>
      </p:pic>
      <p:sp>
        <p:nvSpPr>
          <p:cNvPr id="1" name="Прямоугольник 0"/>
          <p:cNvSpPr/>
          <p:nvPr/>
        </p:nvSpPr>
        <p:spPr>
          <a:xfrm>
            <a:off x="1137285" y="5728335"/>
            <a:ext cx="5313680" cy="27686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rtlCol="0" anchor="t">
            <a:noAutofit/>
          </a:bodyPr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b="1" spc="-32">
                <a:solidFill>
                  <a:srgbClr val="272525"/>
                </a:solidFill>
                <a:latin typeface="Source Sans Pro"/>
                <a:ea typeface="Source Sans Pro"/>
                <a:cs typeface="Source Sans Pro"/>
                <a:sym typeface="+mn-ea"/>
              </a:rPr>
              <a:t>Зиянгирова</a:t>
            </a:r>
            <a:r>
              <a:rPr b="1" spc="-32">
                <a:solidFill>
                  <a:srgbClr val="272525"/>
                </a:solidFill>
                <a:latin typeface="Source Sans Pro"/>
                <a:ea typeface="Source Sans Pro"/>
                <a:cs typeface="Source Sans Pro"/>
                <a:sym typeface="+mn-ea"/>
              </a:rPr>
              <a:t> </a:t>
            </a:r>
            <a:r>
              <a:rPr b="1" spc="-32">
                <a:solidFill>
                  <a:srgbClr val="272525"/>
                </a:solidFill>
                <a:latin typeface="Source Sans Pro"/>
                <a:ea typeface="Source Sans Pro"/>
                <a:cs typeface="Source Sans Pro"/>
                <a:sym typeface="+mn-ea"/>
              </a:rPr>
              <a:t>Алина </a:t>
            </a:r>
            <a:r>
              <a:rPr b="1" spc="-32">
                <a:solidFill>
                  <a:srgbClr val="272525"/>
                </a:solidFill>
                <a:latin typeface="Source Sans Pro"/>
                <a:ea typeface="Source Sans Pro"/>
                <a:cs typeface="Source Sans Pro"/>
                <a:sym typeface="+mn-ea"/>
              </a:rPr>
              <a:t>Дамировна</a:t>
            </a:r>
            <a:r>
              <a:rPr b="1" spc="-32">
                <a:solidFill>
                  <a:srgbClr val="272525"/>
                </a:solidFill>
                <a:latin typeface="Source Sans Pro"/>
                <a:ea typeface="Source Sans Pro"/>
                <a:cs typeface="Source Sans Pro"/>
                <a:sym typeface="+mn-ea"/>
              </a:rPr>
              <a:t> </a:t>
            </a:r>
            <a:endParaRPr b="1" spc="-32">
              <a:solidFill>
                <a:srgbClr val="272525"/>
              </a:solidFill>
              <a:latin typeface="Source Sans Pro"/>
              <a:ea typeface="Source Sans Pro"/>
              <a:cs typeface="Source Sans Pro"/>
              <a:sym typeface="+mn-e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37285" y="6275070"/>
            <a:ext cx="7687945" cy="9848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sz="1600" spc="-32">
                <a:solidFill>
                  <a:srgbClr val="272525"/>
                </a:solidFill>
                <a:latin typeface="Source Sans Pro"/>
                <a:ea typeface="Source Sans Pro"/>
                <a:cs typeface="Source Sans Pro"/>
                <a:sym typeface="+mn-ea"/>
              </a:rPr>
              <a:t>Муниципальное автономное общеобразовательное учреждение «Средняя общеобразовательная школа № 2 с углублённым изучением иностранных языков» муниципального образования город Ноябрьск (МАОУ СОШ №2)</a:t>
            </a:r>
            <a:endParaRPr sz="1600" spc="-32">
              <a:solidFill>
                <a:srgbClr val="272525"/>
              </a:solidFill>
              <a:latin typeface="Source Sans Pro"/>
              <a:ea typeface="Source Sans Pro"/>
              <a:cs typeface="Source Sans Pro"/>
              <a:sym typeface="+mn-ea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3" name="GroupShape 593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595" name="Picture 595"/>
          <p:cNvPicPr/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040" cy="8229240"/>
          </a:xfrm>
          <a:prstGeom prst="rect">
            <a:avLst/>
          </a:prstGeom>
          <a:ln w="0">
            <a:noFill/>
          </a:ln>
        </p:spPr>
      </p:pic>
      <p:sp>
        <p:nvSpPr>
          <p:cNvPr id="596" name="Shape 596"/>
          <p:cNvSpPr/>
          <p:nvPr/>
        </p:nvSpPr>
        <p:spPr>
          <a:xfrm>
            <a:off x="788040" y="979560"/>
            <a:ext cx="5298480" cy="66204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noAutofit/>
          </a:bodyPr>
          <a:p>
            <a:pPr marL="0" indent="0" algn="l">
              <a:lnSpc>
                <a:spcPts val="5200"/>
              </a:lnSpc>
            </a:pPr>
            <a:r>
              <a:rPr sz="4150" b="0" strike="noStrike" spc="-83">
                <a:solidFill>
                  <a:srgbClr val="D73AD7"/>
                </a:solidFill>
                <a:latin typeface="Source Serif Pro Semi Bold"/>
                <a:ea typeface="Source Serif Pro Semi Bold"/>
                <a:cs typeface="Source Serif Pro Semi Bold"/>
              </a:rPr>
              <a:t>Заключение</a:t>
            </a:r>
            <a:endParaRPr sz="415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598" name="Picture 598"/>
          <p:cNvPicPr/>
          <p:nvPr/>
        </p:nvPicPr>
        <p:blipFill>
          <a:blip r:embed="rId2"/>
          <a:stretch>
            <a:fillRect/>
          </a:stretch>
        </p:blipFill>
        <p:spPr>
          <a:xfrm>
            <a:off x="788040" y="1979640"/>
            <a:ext cx="1125720" cy="1996559"/>
          </a:xfrm>
          <a:prstGeom prst="rect">
            <a:avLst/>
          </a:prstGeom>
          <a:ln w="0">
            <a:noFill/>
          </a:ln>
        </p:spPr>
      </p:pic>
      <p:sp>
        <p:nvSpPr>
          <p:cNvPr id="599" name="Shape 599"/>
          <p:cNvSpPr/>
          <p:nvPr/>
        </p:nvSpPr>
        <p:spPr>
          <a:xfrm>
            <a:off x="2251800" y="2204640"/>
            <a:ext cx="2881079" cy="33084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noAutofit/>
          </a:bodyPr>
          <a:p>
            <a:pPr marL="0" indent="0" algn="l">
              <a:lnSpc>
                <a:spcPts val="2600"/>
              </a:lnSpc>
            </a:pPr>
            <a:r>
              <a:rPr sz="2050" b="0" strike="noStrike" spc="-43">
                <a:solidFill>
                  <a:srgbClr val="272525"/>
                </a:solidFill>
                <a:latin typeface="Source Serif Pro Semi Bold"/>
                <a:ea typeface="Source Serif Pro Semi Bold"/>
                <a:cs typeface="Source Serif Pro Semi Bold"/>
              </a:rPr>
              <a:t>Потенциал нейросетей</a:t>
            </a:r>
            <a:endParaRPr sz="205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600" name="Shape 600"/>
          <p:cNvSpPr/>
          <p:nvPr/>
        </p:nvSpPr>
        <p:spPr>
          <a:xfrm>
            <a:off x="2251800" y="2670840"/>
            <a:ext cx="6103440" cy="10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0" indent="0" algn="l">
              <a:lnSpc>
                <a:spcPts val="2800"/>
              </a:lnSpc>
            </a:pPr>
            <a:r>
              <a:rPr sz="1750" b="0" strike="noStrike" spc="-35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Нейросети — это не будущее, это уже настоящее. Они могут стать нашими помощниками в создании интересных, разнообразных и качественных заданий для учеников.</a:t>
            </a:r>
            <a:endParaRPr sz="175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602" name="Picture 602"/>
          <p:cNvPicPr/>
          <p:nvPr/>
        </p:nvPicPr>
        <p:blipFill>
          <a:blip r:embed="rId3"/>
          <a:stretch>
            <a:fillRect/>
          </a:stretch>
        </p:blipFill>
        <p:spPr>
          <a:xfrm>
            <a:off x="788040" y="3976560"/>
            <a:ext cx="1125720" cy="1636560"/>
          </a:xfrm>
          <a:prstGeom prst="rect">
            <a:avLst/>
          </a:prstGeom>
          <a:ln w="0">
            <a:noFill/>
          </a:ln>
        </p:spPr>
      </p:pic>
      <p:sp>
        <p:nvSpPr>
          <p:cNvPr id="603" name="Shape 603"/>
          <p:cNvSpPr/>
          <p:nvPr/>
        </p:nvSpPr>
        <p:spPr>
          <a:xfrm>
            <a:off x="2251800" y="4201560"/>
            <a:ext cx="2652479" cy="33083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noAutofit/>
          </a:bodyPr>
          <a:p>
            <a:pPr marL="0" indent="0" algn="l">
              <a:lnSpc>
                <a:spcPts val="2600"/>
              </a:lnSpc>
            </a:pPr>
            <a:r>
              <a:rPr sz="2050" b="0" strike="noStrike" spc="-43">
                <a:solidFill>
                  <a:srgbClr val="272525"/>
                </a:solidFill>
                <a:latin typeface="Source Serif Pro Semi Bold"/>
                <a:ea typeface="Source Serif Pro Semi Bold"/>
                <a:cs typeface="Source Serif Pro Semi Bold"/>
              </a:rPr>
              <a:t>Главная роль учителя</a:t>
            </a:r>
            <a:endParaRPr sz="205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604" name="Shape 604"/>
          <p:cNvSpPr/>
          <p:nvPr/>
        </p:nvSpPr>
        <p:spPr>
          <a:xfrm>
            <a:off x="2251800" y="4667760"/>
            <a:ext cx="6103440" cy="71999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0" indent="0" algn="l">
              <a:lnSpc>
                <a:spcPts val="2800"/>
              </a:lnSpc>
            </a:pPr>
            <a:r>
              <a:rPr sz="1750" b="0" strike="noStrike" spc="-35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Важно помнить, что нейросети — это инструмент, а главн</a:t>
            </a:r>
            <a:r>
              <a:rPr sz="1750" b="0" strike="noStrike" spc="-35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ые</a:t>
            </a:r>
            <a:r>
              <a:rPr sz="1750" b="0" strike="noStrike" spc="-35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рол</a:t>
            </a:r>
            <a:r>
              <a:rPr sz="1750" b="0" strike="noStrike" spc="-35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и</a:t>
            </a:r>
            <a:r>
              <a:rPr sz="1750" b="0" strike="noStrike" spc="-35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в обучении оста</a:t>
            </a:r>
            <a:r>
              <a:rPr sz="1750" b="0" strike="noStrike" spc="-35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ю</a:t>
            </a:r>
            <a:r>
              <a:rPr sz="1750" b="0" strike="noStrike" spc="-35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тся за учителем</a:t>
            </a:r>
            <a:r>
              <a:rPr sz="1750" b="0" strike="noStrike" spc="-35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и учеником</a:t>
            </a:r>
            <a:r>
              <a:rPr sz="1750" b="0" strike="noStrike" spc="-35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.</a:t>
            </a:r>
            <a:endParaRPr sz="175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606" name="Picture 606"/>
          <p:cNvPicPr/>
          <p:nvPr/>
        </p:nvPicPr>
        <p:blipFill>
          <a:blip r:embed="rId4"/>
          <a:stretch>
            <a:fillRect/>
          </a:stretch>
        </p:blipFill>
        <p:spPr>
          <a:xfrm>
            <a:off x="788040" y="5613120"/>
            <a:ext cx="1125720" cy="1636559"/>
          </a:xfrm>
          <a:prstGeom prst="rect">
            <a:avLst/>
          </a:prstGeom>
          <a:ln w="0">
            <a:noFill/>
          </a:ln>
        </p:spPr>
      </p:pic>
      <p:sp>
        <p:nvSpPr>
          <p:cNvPr id="607" name="Shape 607"/>
          <p:cNvSpPr/>
          <p:nvPr/>
        </p:nvSpPr>
        <p:spPr>
          <a:xfrm>
            <a:off x="2251800" y="5838480"/>
            <a:ext cx="2648880" cy="33083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noAutofit/>
          </a:bodyPr>
          <a:p>
            <a:pPr marL="0" indent="0" algn="l">
              <a:lnSpc>
                <a:spcPts val="2600"/>
              </a:lnSpc>
            </a:pPr>
            <a:r>
              <a:rPr sz="2050" b="0" strike="noStrike" spc="-43">
                <a:solidFill>
                  <a:srgbClr val="272525"/>
                </a:solidFill>
                <a:latin typeface="Source Serif Pro Semi Bold"/>
                <a:ea typeface="Source Serif Pro Semi Bold"/>
                <a:cs typeface="Source Serif Pro Semi Bold"/>
              </a:rPr>
              <a:t>Начните с малого</a:t>
            </a:r>
            <a:endParaRPr sz="205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608" name="Shape 608"/>
          <p:cNvSpPr/>
          <p:nvPr/>
        </p:nvSpPr>
        <p:spPr>
          <a:xfrm>
            <a:off x="2251800" y="6304320"/>
            <a:ext cx="610344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0" indent="0" algn="l">
              <a:lnSpc>
                <a:spcPts val="2800"/>
              </a:lnSpc>
            </a:pPr>
            <a:r>
              <a:rPr sz="1750" b="0" strike="noStrike" spc="-35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Попробуйте использовать нейросети для создания нескольких задач или вопросов. </a:t>
            </a:r>
            <a:endParaRPr sz="175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9" name="GroupShape 609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611" name="Picture 611"/>
          <p:cNvPicPr/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040" cy="8229240"/>
          </a:xfrm>
          <a:prstGeom prst="rect">
            <a:avLst/>
          </a:prstGeom>
          <a:ln w="0">
            <a:noFill/>
          </a:ln>
        </p:spPr>
      </p:pic>
      <p:sp>
        <p:nvSpPr>
          <p:cNvPr id="612" name="Shape 612"/>
          <p:cNvSpPr/>
          <p:nvPr/>
        </p:nvSpPr>
        <p:spPr>
          <a:xfrm>
            <a:off x="837720" y="1006200"/>
            <a:ext cx="7468200" cy="140759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0" indent="0" algn="l">
              <a:lnSpc>
                <a:spcPts val="5500"/>
              </a:lnSpc>
            </a:pPr>
            <a:r>
              <a:rPr sz="4400" b="0" strike="noStrike" spc="-89">
                <a:solidFill>
                  <a:srgbClr val="D73AD7"/>
                </a:solidFill>
                <a:latin typeface="Source Serif Pro Semi Bold"/>
                <a:ea typeface="Source Serif Pro Semi Bold"/>
                <a:cs typeface="Source Serif Pro Semi Bold"/>
              </a:rPr>
              <a:t>Инструменты и платформы</a:t>
            </a:r>
            <a:endParaRPr sz="44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613" name="Shape 613"/>
          <p:cNvSpPr/>
          <p:nvPr/>
        </p:nvSpPr>
        <p:spPr>
          <a:xfrm>
            <a:off x="837720" y="3042360"/>
            <a:ext cx="538200" cy="53820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 lIns="90000" tIns="45000" rIns="90000" bIns="45000" anchor="t">
            <a:noAutofit/>
          </a:bodyPr>
          <a:p>
            <a:pPr marL="0" indent="0" algn="l"/>
            <a:endParaRPr sz="18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614" name="Shape 614"/>
          <p:cNvSpPr/>
          <p:nvPr/>
        </p:nvSpPr>
        <p:spPr>
          <a:xfrm>
            <a:off x="1022400" y="3142800"/>
            <a:ext cx="168480" cy="337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noAutofit/>
          </a:bodyPr>
          <a:p>
            <a:pPr marL="0" indent="0" algn="ctr">
              <a:lnSpc>
                <a:spcPts val="2650"/>
              </a:lnSpc>
            </a:pPr>
            <a:r>
              <a:rPr sz="2650" b="0" strike="noStrike" spc="-52">
                <a:solidFill>
                  <a:srgbClr val="272525"/>
                </a:solidFill>
                <a:latin typeface="Source Serif Pro Semi Bold"/>
                <a:ea typeface="Source Serif Pro Semi Bold"/>
                <a:cs typeface="Source Serif Pro Semi Bold"/>
              </a:rPr>
              <a:t>1</a:t>
            </a:r>
            <a:endParaRPr sz="265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615" name="Shape 615"/>
          <p:cNvSpPr/>
          <p:nvPr/>
        </p:nvSpPr>
        <p:spPr>
          <a:xfrm>
            <a:off x="1615680" y="3042360"/>
            <a:ext cx="3822120" cy="382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noAutofit/>
          </a:bodyPr>
          <a:p>
            <a:pPr marL="0" indent="0" algn="l">
              <a:lnSpc>
                <a:spcPts val="2750"/>
              </a:lnSpc>
            </a:pPr>
            <a:r>
              <a:rPr sz="2200" b="0" strike="noStrike" spc="-46">
                <a:solidFill>
                  <a:srgbClr val="272525"/>
                </a:solidFill>
                <a:latin typeface="Source Serif Pro Semi Bold"/>
                <a:ea typeface="Source Serif Pro Semi Bold"/>
                <a:cs typeface="Source Serif Pro Semi Bold"/>
              </a:rPr>
              <a:t>Текст выступления: </a:t>
            </a:r>
            <a:r>
              <a:rPr sz="2200" b="1" strike="noStrike" spc="-43">
                <a:solidFill>
                  <a:srgbClr val="272525"/>
                </a:solidFill>
                <a:latin typeface="Source Serif Pro Semi Bold"/>
                <a:ea typeface="Source Serif Pro Semi Bold"/>
                <a:cs typeface="Source Serif Pro Semi Bold"/>
              </a:rPr>
              <a:t>DeepSeek</a:t>
            </a:r>
            <a:endParaRPr sz="22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616" name="Shape 616"/>
          <p:cNvSpPr/>
          <p:nvPr/>
        </p:nvSpPr>
        <p:spPr>
          <a:xfrm>
            <a:off x="837720" y="4566600"/>
            <a:ext cx="538200" cy="53820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 lIns="90000" tIns="45000" rIns="90000" bIns="45000" anchor="t">
            <a:noAutofit/>
          </a:bodyPr>
          <a:p>
            <a:pPr marL="0" indent="0" algn="l"/>
            <a:endParaRPr sz="18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617" name="Shape 617"/>
          <p:cNvSpPr/>
          <p:nvPr/>
        </p:nvSpPr>
        <p:spPr>
          <a:xfrm>
            <a:off x="1022400" y="4666680"/>
            <a:ext cx="168480" cy="337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noAutofit/>
          </a:bodyPr>
          <a:p>
            <a:pPr marL="0" indent="0" algn="ctr">
              <a:lnSpc>
                <a:spcPts val="2650"/>
              </a:lnSpc>
            </a:pPr>
            <a:r>
              <a:rPr sz="2650" b="0" strike="noStrike" spc="-52">
                <a:solidFill>
                  <a:srgbClr val="272525"/>
                </a:solidFill>
                <a:latin typeface="Source Serif Pro Semi Bold"/>
                <a:ea typeface="Source Serif Pro Semi Bold"/>
                <a:cs typeface="Source Serif Pro Semi Bold"/>
              </a:rPr>
              <a:t>2</a:t>
            </a:r>
            <a:endParaRPr sz="265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618" name="Shape 618"/>
          <p:cNvSpPr/>
          <p:nvPr/>
        </p:nvSpPr>
        <p:spPr>
          <a:xfrm>
            <a:off x="1615680" y="4566600"/>
            <a:ext cx="3332160" cy="3751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noAutofit/>
          </a:bodyPr>
          <a:p>
            <a:pPr marL="0" indent="0" algn="l">
              <a:lnSpc>
                <a:spcPts val="2750"/>
              </a:lnSpc>
            </a:pPr>
            <a:r>
              <a:rPr sz="2200" b="0" strike="noStrike" spc="-46">
                <a:solidFill>
                  <a:srgbClr val="272525"/>
                </a:solidFill>
                <a:latin typeface="Source Serif Pro Semi Bold"/>
                <a:ea typeface="Source Serif Pro Semi Bold"/>
                <a:cs typeface="Source Serif Pro Semi Bold"/>
              </a:rPr>
              <a:t>Презентация:</a:t>
            </a:r>
            <a:r>
              <a:rPr sz="2200" b="0" strike="noStrike" spc="-43">
                <a:solidFill>
                  <a:srgbClr val="272525"/>
                </a:solidFill>
                <a:latin typeface="Source Serif Pro Semi Bold"/>
                <a:ea typeface="Source Serif Pro Semi Bold"/>
                <a:cs typeface="Source Serif Pro Semi Bold"/>
              </a:rPr>
              <a:t> </a:t>
            </a:r>
            <a:r>
              <a:rPr sz="2200" b="1" strike="noStrike" spc="-43">
                <a:solidFill>
                  <a:srgbClr val="272525"/>
                </a:solidFill>
                <a:latin typeface="Source Serif Pro Semi Bold"/>
                <a:ea typeface="Source Serif Pro Semi Bold"/>
                <a:cs typeface="Source Serif Pro Semi Bold"/>
              </a:rPr>
              <a:t>Gamma.app </a:t>
            </a:r>
            <a:endParaRPr sz="22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619" name="Shape 619"/>
          <p:cNvSpPr/>
          <p:nvPr/>
        </p:nvSpPr>
        <p:spPr>
          <a:xfrm>
            <a:off x="837720" y="5961600"/>
            <a:ext cx="538200" cy="53820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 lIns="90000" tIns="45000" rIns="90000" bIns="45000" anchor="t">
            <a:noAutofit/>
          </a:bodyPr>
          <a:p>
            <a:pPr marL="0" indent="0" algn="l"/>
            <a:endParaRPr sz="18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1022400" y="6062040"/>
            <a:ext cx="168480" cy="337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noAutofit/>
          </a:bodyPr>
          <a:p>
            <a:pPr marL="0" indent="0" algn="ctr">
              <a:lnSpc>
                <a:spcPts val="2650"/>
              </a:lnSpc>
            </a:pPr>
            <a:r>
              <a:rPr sz="2650" b="0" strike="noStrike" spc="-52">
                <a:solidFill>
                  <a:srgbClr val="272525"/>
                </a:solidFill>
                <a:latin typeface="Source Serif Pro Semi Bold"/>
                <a:ea typeface="Source Serif Pro Semi Bold"/>
                <a:cs typeface="Source Serif Pro Semi Bold"/>
              </a:rPr>
              <a:t>3</a:t>
            </a:r>
            <a:endParaRPr sz="265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621" name="Shape 621"/>
          <p:cNvSpPr/>
          <p:nvPr/>
        </p:nvSpPr>
        <p:spPr>
          <a:xfrm>
            <a:off x="1615680" y="5961600"/>
            <a:ext cx="4028760" cy="40607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noAutofit/>
          </a:bodyPr>
          <a:p>
            <a:pPr marL="0" indent="0" algn="l">
              <a:lnSpc>
                <a:spcPts val="2750"/>
              </a:lnSpc>
            </a:pPr>
            <a:r>
              <a:rPr sz="2200" b="0" strike="noStrike" spc="-43">
                <a:solidFill>
                  <a:srgbClr val="272525"/>
                </a:solidFill>
                <a:latin typeface="Source Serif Pro Semi Bold"/>
                <a:ea typeface="Source Serif Pro Semi Bold"/>
                <a:cs typeface="Source Serif Pro Semi Bold"/>
              </a:rPr>
              <a:t>Генерация</a:t>
            </a:r>
            <a:r>
              <a:rPr sz="2200" b="0" strike="noStrike" spc="-43">
                <a:solidFill>
                  <a:srgbClr val="272525"/>
                </a:solidFill>
                <a:latin typeface="Source Serif Pro Semi Bold"/>
                <a:ea typeface="Source Serif Pro Semi Bold"/>
                <a:cs typeface="Source Serif Pro Semi Bold"/>
              </a:rPr>
              <a:t> </a:t>
            </a:r>
            <a:r>
              <a:rPr sz="2200" b="0" strike="noStrike" spc="-43">
                <a:solidFill>
                  <a:srgbClr val="272525"/>
                </a:solidFill>
                <a:latin typeface="Source Serif Pro Semi Bold"/>
                <a:ea typeface="Source Serif Pro Semi Bold"/>
                <a:cs typeface="Source Serif Pro Semi Bold"/>
              </a:rPr>
              <a:t>нового учебного </a:t>
            </a:r>
            <a:r>
              <a:rPr sz="2200" b="0" strike="noStrike" spc="-43">
                <a:solidFill>
                  <a:srgbClr val="272525"/>
                </a:solidFill>
                <a:latin typeface="Source Serif Pro Semi Bold"/>
                <a:ea typeface="Source Serif Pro Semi Bold"/>
                <a:cs typeface="Source Serif Pro Semi Bold"/>
              </a:rPr>
              <a:t>материал</a:t>
            </a:r>
            <a:r>
              <a:rPr sz="2200" b="0" strike="noStrike" spc="-43">
                <a:solidFill>
                  <a:srgbClr val="272525"/>
                </a:solidFill>
                <a:latin typeface="Source Serif Pro Semi Bold"/>
                <a:ea typeface="Source Serif Pro Semi Bold"/>
                <a:cs typeface="Source Serif Pro Semi Bold"/>
              </a:rPr>
              <a:t>а</a:t>
            </a:r>
            <a:r>
              <a:rPr sz="2200" b="0" strike="noStrike" spc="-43">
                <a:solidFill>
                  <a:srgbClr val="272525"/>
                </a:solidFill>
                <a:latin typeface="Source Serif Pro Semi Bold"/>
                <a:ea typeface="Source Serif Pro Semi Bold"/>
                <a:cs typeface="Source Serif Pro Semi Bold"/>
              </a:rPr>
              <a:t>: </a:t>
            </a:r>
            <a:r>
              <a:rPr sz="2200" b="1" strike="noStrike" spc="-43">
                <a:solidFill>
                  <a:srgbClr val="272525"/>
                </a:solidFill>
                <a:latin typeface="Source Serif Pro Semi Bold"/>
                <a:ea typeface="Source Serif Pro Semi Bold"/>
                <a:cs typeface="Source Serif Pro Semi Bold"/>
              </a:rPr>
              <a:t>DeepSeek</a:t>
            </a:r>
            <a:endParaRPr sz="22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2" name="GroupShape 512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513" name="Shape 513"/>
          <p:cNvSpPr/>
          <p:nvPr/>
        </p:nvSpPr>
        <p:spPr>
          <a:xfrm>
            <a:off x="860297" y="2181000"/>
            <a:ext cx="5679720" cy="70380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noAutofit/>
          </a:bodyPr>
          <a:p>
            <a:pPr marL="0" indent="0" algn="l">
              <a:lnSpc>
                <a:spcPts val="5500"/>
              </a:lnSpc>
            </a:pPr>
            <a:r>
              <a:rPr sz="5400" b="0" strike="noStrike" spc="-89">
                <a:solidFill>
                  <a:srgbClr val="D73AD7"/>
                </a:solidFill>
                <a:latin typeface="Source Serif Pro Semi Bold"/>
                <a:ea typeface="Source Serif Pro Semi Bold"/>
                <a:cs typeface="Source Serif Pro Semi Bold"/>
              </a:rPr>
              <a:t>Что</a:t>
            </a:r>
            <a:r>
              <a:rPr sz="5400" b="0" strike="noStrike" spc="-89">
                <a:solidFill>
                  <a:srgbClr val="D73AD7"/>
                </a:solidFill>
                <a:latin typeface="Source Serif Pro Semi Bold"/>
                <a:ea typeface="Source Serif Pro Semi Bold"/>
                <a:cs typeface="Source Serif Pro Semi Bold"/>
              </a:rPr>
              <a:t> </a:t>
            </a:r>
            <a:r>
              <a:rPr sz="5400" b="0" strike="noStrike" spc="-89">
                <a:solidFill>
                  <a:srgbClr val="D73AD7"/>
                </a:solidFill>
                <a:latin typeface="Source Serif Pro Semi Bold"/>
                <a:ea typeface="Source Serif Pro Semi Bold"/>
                <a:cs typeface="Source Serif Pro Semi Bold"/>
              </a:rPr>
              <a:t>такое</a:t>
            </a:r>
            <a:r>
              <a:rPr sz="5400" b="0" strike="noStrike" spc="-89">
                <a:solidFill>
                  <a:srgbClr val="D73AD7"/>
                </a:solidFill>
                <a:latin typeface="Source Serif Pro Semi Bold"/>
                <a:ea typeface="Source Serif Pro Semi Bold"/>
                <a:cs typeface="Source Serif Pro Semi Bold"/>
              </a:rPr>
              <a:t> </a:t>
            </a:r>
            <a:r>
              <a:rPr sz="5400" b="0" strike="noStrike" spc="-89">
                <a:solidFill>
                  <a:srgbClr val="D73AD7"/>
                </a:solidFill>
                <a:latin typeface="Source Serif Pro Semi Bold"/>
                <a:ea typeface="Source Serif Pro Semi Bold"/>
                <a:cs typeface="Source Serif Pro Semi Bold"/>
              </a:rPr>
              <a:t>нейросети</a:t>
            </a:r>
            <a:r>
              <a:rPr sz="5400" b="0" strike="noStrike" spc="-89">
                <a:solidFill>
                  <a:srgbClr val="D73AD7"/>
                </a:solidFill>
                <a:latin typeface="Source Serif Pro Semi Bold"/>
                <a:ea typeface="Source Serif Pro Semi Bold"/>
                <a:cs typeface="Source Serif Pro Semi Bold"/>
              </a:rPr>
              <a:t>?</a:t>
            </a:r>
            <a:endParaRPr sz="54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514" name="Shape 514"/>
          <p:cNvSpPr/>
          <p:nvPr/>
        </p:nvSpPr>
        <p:spPr>
          <a:xfrm>
            <a:off x="860297" y="3731476"/>
            <a:ext cx="2815920" cy="3517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noAutofit/>
          </a:bodyPr>
          <a:p>
            <a:pPr marL="0" indent="0" algn="l">
              <a:lnSpc>
                <a:spcPts val="2750"/>
              </a:lnSpc>
            </a:pPr>
            <a:r>
              <a:rPr sz="2800" b="0" strike="noStrike" spc="-46">
                <a:solidFill>
                  <a:srgbClr val="D73AD7"/>
                </a:solidFill>
                <a:latin typeface="Source Serif Pro Semi Bold"/>
                <a:ea typeface="Source Serif Pro Semi Bold"/>
                <a:cs typeface="Source Serif Pro Semi Bold"/>
              </a:rPr>
              <a:t>Имитация мозга</a:t>
            </a:r>
            <a:endParaRPr sz="28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515" name="Shape 515"/>
          <p:cNvSpPr/>
          <p:nvPr/>
        </p:nvSpPr>
        <p:spPr>
          <a:xfrm>
            <a:off x="860297" y="4322956"/>
            <a:ext cx="6185159" cy="7657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0" indent="0" algn="l">
              <a:lnSpc>
                <a:spcPts val="3000"/>
              </a:lnSpc>
            </a:pP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Нейронные сети — это компьютерные модели, которые имитируют работу человеческого мозга.</a:t>
            </a:r>
            <a:endParaRPr sz="24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516" name="Shape 516"/>
          <p:cNvSpPr/>
          <p:nvPr/>
        </p:nvSpPr>
        <p:spPr>
          <a:xfrm>
            <a:off x="7637296" y="3731476"/>
            <a:ext cx="2815919" cy="3517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noAutofit/>
          </a:bodyPr>
          <a:p>
            <a:pPr marL="0" indent="0" algn="l">
              <a:lnSpc>
                <a:spcPts val="2750"/>
              </a:lnSpc>
            </a:pPr>
            <a:r>
              <a:rPr sz="2800" b="0" strike="noStrike" spc="-46">
                <a:solidFill>
                  <a:srgbClr val="D73AD7"/>
                </a:solidFill>
                <a:latin typeface="Source Serif Pro Semi Bold"/>
                <a:ea typeface="Source Serif Pro Semi Bold"/>
                <a:cs typeface="Source Serif Pro Semi Bold"/>
              </a:rPr>
              <a:t>Обучение на данных</a:t>
            </a:r>
            <a:endParaRPr sz="28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517" name="Shape 517"/>
          <p:cNvSpPr/>
          <p:nvPr/>
        </p:nvSpPr>
        <p:spPr>
          <a:xfrm>
            <a:off x="7637296" y="4322956"/>
            <a:ext cx="6185160" cy="114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0" indent="0" algn="l">
              <a:lnSpc>
                <a:spcPts val="3000"/>
              </a:lnSpc>
            </a:pP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Они учатся на больших объемах данных и могут выполнять сложные задачи, такие как распознавание изображений, анализ текста и даже генерация нового контента.</a:t>
            </a:r>
            <a:endParaRPr sz="24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8" name="GroupShape 518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520" name="Picture 520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040" cy="8231760"/>
          </a:xfrm>
          <a:prstGeom prst="rect">
            <a:avLst/>
          </a:prstGeom>
          <a:ln w="0">
            <a:noFill/>
          </a:ln>
        </p:spPr>
      </p:pic>
      <p:sp>
        <p:nvSpPr>
          <p:cNvPr id="521" name="Shape 521"/>
          <p:cNvSpPr/>
          <p:nvPr/>
        </p:nvSpPr>
        <p:spPr>
          <a:xfrm>
            <a:off x="6181200" y="852587"/>
            <a:ext cx="8099243" cy="116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0" indent="0" algn="l">
              <a:lnSpc>
                <a:spcPts val="4550"/>
              </a:lnSpc>
            </a:pPr>
            <a:r>
              <a:rPr sz="3800" b="0" strike="noStrike" spc="-75">
                <a:solidFill>
                  <a:srgbClr val="D73AD7"/>
                </a:solidFill>
                <a:latin typeface="Source Serif Pro Semi Bold"/>
                <a:ea typeface="Source Serif Pro Semi Bold"/>
                <a:cs typeface="Source Serif Pro Semi Bold"/>
              </a:rPr>
              <a:t>Применение</a:t>
            </a:r>
            <a:r>
              <a:rPr sz="3800" b="0" strike="noStrike" spc="-75">
                <a:solidFill>
                  <a:srgbClr val="D73AD7"/>
                </a:solidFill>
                <a:latin typeface="Source Serif Pro Semi Bold"/>
                <a:ea typeface="Source Serif Pro Semi Bold"/>
                <a:cs typeface="Source Serif Pro Semi Bold"/>
              </a:rPr>
              <a:t> </a:t>
            </a:r>
            <a:r>
              <a:rPr sz="3800" b="0" strike="noStrike" spc="-75">
                <a:solidFill>
                  <a:srgbClr val="D73AD7"/>
                </a:solidFill>
                <a:latin typeface="Source Serif Pro Semi Bold"/>
                <a:ea typeface="Source Serif Pro Semi Bold"/>
                <a:cs typeface="Source Serif Pro Semi Bold"/>
              </a:rPr>
              <a:t>нейросетей</a:t>
            </a:r>
            <a:r>
              <a:rPr sz="3800" b="0" strike="noStrike" spc="-75">
                <a:solidFill>
                  <a:srgbClr val="D73AD7"/>
                </a:solidFill>
                <a:latin typeface="Source Serif Pro Semi Bold"/>
                <a:ea typeface="Source Serif Pro Semi Bold"/>
                <a:cs typeface="Source Serif Pro Semi Bold"/>
              </a:rPr>
              <a:t> в </a:t>
            </a:r>
            <a:r>
              <a:rPr sz="3800" b="0" strike="noStrike" spc="-75">
                <a:solidFill>
                  <a:srgbClr val="D73AD7"/>
                </a:solidFill>
                <a:latin typeface="Source Serif Pro Semi Bold"/>
                <a:ea typeface="Source Serif Pro Semi Bold"/>
                <a:cs typeface="Source Serif Pro Semi Bold"/>
              </a:rPr>
              <a:t>образовании</a:t>
            </a:r>
            <a:endParaRPr sz="38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522" name="Shape 522"/>
          <p:cNvSpPr/>
          <p:nvPr/>
        </p:nvSpPr>
        <p:spPr>
          <a:xfrm>
            <a:off x="6181200" y="2235240"/>
            <a:ext cx="446400" cy="446399"/>
          </a:xfrm>
          <a:prstGeom prst="roundRect">
            <a:avLst>
              <a:gd name="adj" fmla="val 18669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 lIns="90000" tIns="45000" rIns="90000" bIns="45000" anchor="t">
            <a:noAutofit/>
          </a:bodyPr>
          <a:p>
            <a:pPr marL="0" indent="0" algn="l"/>
            <a:endParaRPr sz="24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523" name="Shape 523"/>
          <p:cNvSpPr/>
          <p:nvPr/>
        </p:nvSpPr>
        <p:spPr>
          <a:xfrm>
            <a:off x="6334560" y="2318400"/>
            <a:ext cx="139679" cy="280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noAutofit/>
          </a:bodyPr>
          <a:p>
            <a:pPr marL="0" indent="0" algn="ctr">
              <a:lnSpc>
                <a:spcPts val="2200"/>
              </a:lnSpc>
            </a:pPr>
            <a:r>
              <a:rPr sz="2800" b="0" strike="noStrike" spc="-46">
                <a:solidFill>
                  <a:srgbClr val="272525"/>
                </a:solidFill>
                <a:latin typeface="Source Serif Pro Semi Bold"/>
                <a:ea typeface="Source Serif Pro Semi Bold"/>
                <a:cs typeface="Source Serif Pro Semi Bold"/>
              </a:rPr>
              <a:t>1</a:t>
            </a:r>
            <a:endParaRPr sz="28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524" name="Shape 524"/>
          <p:cNvSpPr/>
          <p:nvPr/>
        </p:nvSpPr>
        <p:spPr>
          <a:xfrm>
            <a:off x="6826680" y="2235240"/>
            <a:ext cx="2335680" cy="29160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noAutofit/>
          </a:bodyPr>
          <a:p>
            <a:pPr marL="0" indent="0" algn="l">
              <a:lnSpc>
                <a:spcPts val="2250"/>
              </a:lnSpc>
            </a:pPr>
            <a:r>
              <a:rPr sz="2400" b="0" strike="noStrike" spc="-38">
                <a:solidFill>
                  <a:srgbClr val="272525"/>
                </a:solidFill>
                <a:latin typeface="Source Serif Pro Semi Bold"/>
                <a:ea typeface="Source Serif Pro Semi Bold"/>
                <a:cs typeface="Source Serif Pro Semi Bold"/>
              </a:rPr>
              <a:t>Генерация задач</a:t>
            </a:r>
            <a:endParaRPr sz="24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525" name="Shape 525"/>
          <p:cNvSpPr/>
          <p:nvPr/>
        </p:nvSpPr>
        <p:spPr>
          <a:xfrm>
            <a:off x="6826680" y="2646000"/>
            <a:ext cx="7108559" cy="63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0" indent="0" algn="l">
              <a:lnSpc>
                <a:spcPts val="2500"/>
              </a:lnSpc>
            </a:pPr>
            <a:r>
              <a:rPr sz="1800" b="0" strike="noStrike" spc="-32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Нейросети могут создавать задачи по заданной теме.</a:t>
            </a:r>
            <a:endParaRPr sz="18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526" name="Shape 526"/>
          <p:cNvSpPr/>
          <p:nvPr/>
        </p:nvSpPr>
        <p:spPr>
          <a:xfrm>
            <a:off x="6181200" y="3703320"/>
            <a:ext cx="446400" cy="446399"/>
          </a:xfrm>
          <a:prstGeom prst="roundRect">
            <a:avLst>
              <a:gd name="adj" fmla="val 18669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 lIns="90000" tIns="45000" rIns="90000" bIns="45000" anchor="t">
            <a:noAutofit/>
          </a:bodyPr>
          <a:p>
            <a:pPr marL="0" indent="0" algn="l"/>
            <a:endParaRPr sz="24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527" name="Shape 527"/>
          <p:cNvSpPr/>
          <p:nvPr/>
        </p:nvSpPr>
        <p:spPr>
          <a:xfrm>
            <a:off x="6334560" y="3786480"/>
            <a:ext cx="139679" cy="280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noAutofit/>
          </a:bodyPr>
          <a:p>
            <a:pPr marL="0" indent="0" algn="ctr">
              <a:lnSpc>
                <a:spcPts val="2200"/>
              </a:lnSpc>
            </a:pPr>
            <a:r>
              <a:rPr sz="2800" b="0" strike="noStrike" spc="-46">
                <a:solidFill>
                  <a:srgbClr val="272525"/>
                </a:solidFill>
                <a:latin typeface="Source Serif Pro Semi Bold"/>
                <a:ea typeface="Source Serif Pro Semi Bold"/>
                <a:cs typeface="Source Serif Pro Semi Bold"/>
              </a:rPr>
              <a:t>2</a:t>
            </a:r>
            <a:endParaRPr sz="28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528" name="Shape 528"/>
          <p:cNvSpPr/>
          <p:nvPr/>
        </p:nvSpPr>
        <p:spPr>
          <a:xfrm>
            <a:off x="6826680" y="3703320"/>
            <a:ext cx="2335680" cy="29160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noAutofit/>
          </a:bodyPr>
          <a:p>
            <a:pPr marL="0" indent="0" algn="l">
              <a:lnSpc>
                <a:spcPts val="2250"/>
              </a:lnSpc>
            </a:pPr>
            <a:r>
              <a:rPr sz="2400" b="0" strike="noStrike" spc="-38">
                <a:solidFill>
                  <a:srgbClr val="272525"/>
                </a:solidFill>
                <a:latin typeface="Source Serif Pro Semi Bold"/>
                <a:ea typeface="Source Serif Pro Semi Bold"/>
                <a:cs typeface="Source Serif Pro Semi Bold"/>
              </a:rPr>
              <a:t>Адаптация заданий</a:t>
            </a:r>
            <a:endParaRPr sz="24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529" name="Shape 529"/>
          <p:cNvSpPr/>
          <p:nvPr/>
        </p:nvSpPr>
        <p:spPr>
          <a:xfrm>
            <a:off x="6826680" y="4114440"/>
            <a:ext cx="7108559" cy="63503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0" indent="0" algn="l">
              <a:lnSpc>
                <a:spcPts val="2500"/>
              </a:lnSpc>
            </a:pPr>
            <a:r>
              <a:rPr sz="1800" b="0" strike="noStrike" spc="-32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Нейросети могут учитывать уровень подготовки класса и генерировать задачи разной сложности.</a:t>
            </a:r>
            <a:endParaRPr sz="18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530" name="Shape 530"/>
          <p:cNvSpPr/>
          <p:nvPr/>
        </p:nvSpPr>
        <p:spPr>
          <a:xfrm>
            <a:off x="6181200" y="5171400"/>
            <a:ext cx="446400" cy="446399"/>
          </a:xfrm>
          <a:prstGeom prst="roundRect">
            <a:avLst>
              <a:gd name="adj" fmla="val 18669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 lIns="90000" tIns="45000" rIns="90000" bIns="45000" anchor="t">
            <a:noAutofit/>
          </a:bodyPr>
          <a:p>
            <a:pPr marL="0" indent="0" algn="l"/>
            <a:endParaRPr sz="24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531" name="Shape 531"/>
          <p:cNvSpPr/>
          <p:nvPr/>
        </p:nvSpPr>
        <p:spPr>
          <a:xfrm>
            <a:off x="6334560" y="5254560"/>
            <a:ext cx="139679" cy="28007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noAutofit/>
          </a:bodyPr>
          <a:p>
            <a:pPr marL="0" indent="0" algn="ctr">
              <a:lnSpc>
                <a:spcPts val="2200"/>
              </a:lnSpc>
            </a:pPr>
            <a:r>
              <a:rPr sz="2800" b="0" strike="noStrike" spc="-46">
                <a:solidFill>
                  <a:srgbClr val="272525"/>
                </a:solidFill>
                <a:latin typeface="Source Serif Pro Semi Bold"/>
                <a:ea typeface="Source Serif Pro Semi Bold"/>
                <a:cs typeface="Source Serif Pro Semi Bold"/>
              </a:rPr>
              <a:t>3</a:t>
            </a:r>
            <a:endParaRPr sz="28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532" name="Shape 532"/>
          <p:cNvSpPr/>
          <p:nvPr/>
        </p:nvSpPr>
        <p:spPr>
          <a:xfrm>
            <a:off x="6826680" y="5171400"/>
            <a:ext cx="2335680" cy="29160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noAutofit/>
          </a:bodyPr>
          <a:p>
            <a:pPr marL="0" indent="0" algn="l">
              <a:lnSpc>
                <a:spcPts val="2250"/>
              </a:lnSpc>
            </a:pPr>
            <a:r>
              <a:rPr sz="2400" b="0" strike="noStrike" spc="-38">
                <a:solidFill>
                  <a:srgbClr val="272525"/>
                </a:solidFill>
                <a:latin typeface="Source Serif Pro Semi Bold"/>
                <a:ea typeface="Source Serif Pro Semi Bold"/>
                <a:cs typeface="Source Serif Pro Semi Bold"/>
              </a:rPr>
              <a:t>Создание вопросов</a:t>
            </a:r>
            <a:endParaRPr sz="24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533" name="Shape 533"/>
          <p:cNvSpPr/>
          <p:nvPr/>
        </p:nvSpPr>
        <p:spPr>
          <a:xfrm>
            <a:off x="6826680" y="5582520"/>
            <a:ext cx="7108559" cy="63503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0" indent="0" algn="l">
              <a:lnSpc>
                <a:spcPts val="2500"/>
              </a:lnSpc>
            </a:pPr>
            <a:r>
              <a:rPr sz="1800" b="0" strike="noStrike" spc="-32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Нейросети могут создавать тестовые вопросы с выбором ответа или открытые вопросы, требующие развернутого объяснения.</a:t>
            </a:r>
            <a:endParaRPr sz="18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534" name="Shape 534"/>
          <p:cNvSpPr/>
          <p:nvPr/>
        </p:nvSpPr>
        <p:spPr>
          <a:xfrm>
            <a:off x="6181200" y="6639480"/>
            <a:ext cx="446400" cy="446399"/>
          </a:xfrm>
          <a:prstGeom prst="roundRect">
            <a:avLst>
              <a:gd name="adj" fmla="val 18669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 lIns="90000" tIns="45000" rIns="90000" bIns="45000" anchor="t">
            <a:noAutofit/>
          </a:bodyPr>
          <a:p>
            <a:pPr marL="0" indent="0" algn="l"/>
            <a:endParaRPr sz="24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535" name="Shape 535"/>
          <p:cNvSpPr/>
          <p:nvPr/>
        </p:nvSpPr>
        <p:spPr>
          <a:xfrm>
            <a:off x="6334560" y="6722999"/>
            <a:ext cx="139679" cy="28007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noAutofit/>
          </a:bodyPr>
          <a:p>
            <a:pPr marL="0" indent="0" algn="ctr">
              <a:lnSpc>
                <a:spcPts val="2200"/>
              </a:lnSpc>
            </a:pPr>
            <a:r>
              <a:rPr sz="2800" b="0" strike="noStrike" spc="-46">
                <a:solidFill>
                  <a:srgbClr val="272525"/>
                </a:solidFill>
                <a:latin typeface="Source Serif Pro Semi Bold"/>
                <a:ea typeface="Source Serif Pro Semi Bold"/>
                <a:cs typeface="Source Serif Pro Semi Bold"/>
              </a:rPr>
              <a:t>4</a:t>
            </a:r>
            <a:endParaRPr sz="28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536" name="Shape 536"/>
          <p:cNvSpPr/>
          <p:nvPr/>
        </p:nvSpPr>
        <p:spPr>
          <a:xfrm>
            <a:off x="6826680" y="6639480"/>
            <a:ext cx="2335680" cy="29160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noAutofit/>
          </a:bodyPr>
          <a:p>
            <a:pPr marL="0" indent="0" algn="l">
              <a:lnSpc>
                <a:spcPts val="2250"/>
              </a:lnSpc>
            </a:pPr>
            <a:r>
              <a:rPr sz="2400" b="0" strike="noStrike" spc="-38">
                <a:solidFill>
                  <a:srgbClr val="272525"/>
                </a:solidFill>
                <a:latin typeface="Source Serif Pro Semi Bold"/>
                <a:ea typeface="Source Serif Pro Semi Bold"/>
                <a:cs typeface="Source Serif Pro Semi Bold"/>
              </a:rPr>
              <a:t>Проверка работ</a:t>
            </a:r>
            <a:endParaRPr sz="24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537" name="Shape 537"/>
          <p:cNvSpPr/>
          <p:nvPr/>
        </p:nvSpPr>
        <p:spPr>
          <a:xfrm>
            <a:off x="6826680" y="7050600"/>
            <a:ext cx="7108559" cy="63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0" indent="0" algn="l">
              <a:lnSpc>
                <a:spcPts val="2500"/>
              </a:lnSpc>
            </a:pPr>
            <a:r>
              <a:rPr sz="1800" b="0" strike="noStrike" spc="-32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Нейросети могут помочь в проверке ответов учеников, особенно в тестовой части, что сэкономит ваше время.</a:t>
            </a:r>
            <a:endParaRPr sz="18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8" name="GroupShape 538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540" name="Picture 540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040" cy="8229240"/>
          </a:xfrm>
          <a:prstGeom prst="rect">
            <a:avLst/>
          </a:prstGeom>
          <a:ln w="0">
            <a:noFill/>
          </a:ln>
        </p:spPr>
      </p:pic>
      <p:sp>
        <p:nvSpPr>
          <p:cNvPr id="541" name="Shape 541"/>
          <p:cNvSpPr/>
          <p:nvPr/>
        </p:nvSpPr>
        <p:spPr>
          <a:xfrm>
            <a:off x="6235920" y="817200"/>
            <a:ext cx="7644959" cy="188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0" indent="0" algn="l">
              <a:lnSpc>
                <a:spcPts val="4950"/>
              </a:lnSpc>
            </a:pPr>
            <a:r>
              <a:rPr sz="3600" b="0" strike="noStrike" spc="-80">
                <a:solidFill>
                  <a:srgbClr val="D73AD7"/>
                </a:solidFill>
                <a:latin typeface="Source Serif Pro Semi Bold"/>
                <a:ea typeface="Source Serif Pro Semi Bold"/>
                <a:cs typeface="Source Serif Pro Semi Bold"/>
              </a:rPr>
              <a:t>Примеры</a:t>
            </a:r>
            <a:r>
              <a:rPr sz="3600" b="0" strike="noStrike" spc="-80">
                <a:solidFill>
                  <a:srgbClr val="D73AD7"/>
                </a:solidFill>
                <a:latin typeface="Source Serif Pro Semi Bold"/>
                <a:ea typeface="Source Serif Pro Semi Bold"/>
                <a:cs typeface="Source Serif Pro Semi Bold"/>
              </a:rPr>
              <a:t> </a:t>
            </a:r>
            <a:r>
              <a:rPr sz="3600" b="0" strike="noStrike" spc="-80">
                <a:solidFill>
                  <a:srgbClr val="D73AD7"/>
                </a:solidFill>
                <a:latin typeface="Source Serif Pro Semi Bold"/>
                <a:ea typeface="Source Serif Pro Semi Bold"/>
                <a:cs typeface="Source Serif Pro Semi Bold"/>
              </a:rPr>
              <a:t>использования</a:t>
            </a:r>
            <a:r>
              <a:rPr sz="3600" b="0" strike="noStrike" spc="-80">
                <a:solidFill>
                  <a:srgbClr val="D73AD7"/>
                </a:solidFill>
                <a:latin typeface="Source Serif Pro Semi Bold"/>
                <a:ea typeface="Source Serif Pro Semi Bold"/>
                <a:cs typeface="Source Serif Pro Semi Bold"/>
              </a:rPr>
              <a:t> </a:t>
            </a:r>
            <a:r>
              <a:rPr sz="3600" b="0" strike="noStrike" spc="-80">
                <a:solidFill>
                  <a:srgbClr val="D73AD7"/>
                </a:solidFill>
                <a:latin typeface="Source Serif Pro Semi Bold"/>
                <a:ea typeface="Source Serif Pro Semi Bold"/>
                <a:cs typeface="Source Serif Pro Semi Bold"/>
              </a:rPr>
              <a:t>нейросетей</a:t>
            </a:r>
            <a:r>
              <a:rPr sz="3600" b="0" strike="noStrike" spc="-80">
                <a:solidFill>
                  <a:srgbClr val="D73AD7"/>
                </a:solidFill>
                <a:latin typeface="Source Serif Pro Semi Bold"/>
                <a:ea typeface="Source Serif Pro Semi Bold"/>
                <a:cs typeface="Source Serif Pro Semi Bold"/>
              </a:rPr>
              <a:t> </a:t>
            </a:r>
            <a:r>
              <a:rPr sz="3600" b="0" strike="noStrike" spc="-80">
                <a:solidFill>
                  <a:srgbClr val="D73AD7"/>
                </a:solidFill>
                <a:latin typeface="Source Serif Pro Semi Bold"/>
                <a:ea typeface="Source Serif Pro Semi Bold"/>
                <a:cs typeface="Source Serif Pro Semi Bold"/>
              </a:rPr>
              <a:t>для</a:t>
            </a:r>
            <a:r>
              <a:rPr sz="3600" b="0" strike="noStrike" spc="-80">
                <a:solidFill>
                  <a:srgbClr val="D73AD7"/>
                </a:solidFill>
                <a:latin typeface="Source Serif Pro Semi Bold"/>
                <a:ea typeface="Source Serif Pro Semi Bold"/>
                <a:cs typeface="Source Serif Pro Semi Bold"/>
              </a:rPr>
              <a:t> </a:t>
            </a:r>
            <a:r>
              <a:rPr sz="3600" b="0" strike="noStrike" spc="-80">
                <a:solidFill>
                  <a:srgbClr val="D73AD7"/>
                </a:solidFill>
                <a:latin typeface="Source Serif Pro Semi Bold"/>
                <a:ea typeface="Source Serif Pro Semi Bold"/>
                <a:cs typeface="Source Serif Pro Semi Bold"/>
              </a:rPr>
              <a:t>формирования</a:t>
            </a:r>
            <a:r>
              <a:rPr sz="3600" b="0" strike="noStrike" spc="-80">
                <a:solidFill>
                  <a:srgbClr val="D73AD7"/>
                </a:solidFill>
                <a:latin typeface="Source Serif Pro Semi Bold"/>
                <a:ea typeface="Source Serif Pro Semi Bold"/>
                <a:cs typeface="Source Serif Pro Semi Bold"/>
              </a:rPr>
              <a:t> </a:t>
            </a:r>
            <a:r>
              <a:rPr sz="3600" b="0" strike="noStrike" spc="-80">
                <a:solidFill>
                  <a:srgbClr val="D73AD7"/>
                </a:solidFill>
                <a:latin typeface="Source Serif Pro Semi Bold"/>
                <a:ea typeface="Source Serif Pro Semi Bold"/>
                <a:cs typeface="Source Serif Pro Semi Bold"/>
              </a:rPr>
              <a:t>заданий</a:t>
            </a:r>
            <a:r>
              <a:rPr sz="3600" b="0" strike="noStrike" spc="-80">
                <a:solidFill>
                  <a:srgbClr val="D73AD7"/>
                </a:solidFill>
                <a:latin typeface="Source Serif Pro Semi Bold"/>
                <a:ea typeface="Source Serif Pro Semi Bold"/>
                <a:cs typeface="Source Serif Pro Semi Bold"/>
              </a:rPr>
              <a:t> </a:t>
            </a:r>
            <a:r>
              <a:rPr sz="3600" b="0" strike="noStrike" spc="-80">
                <a:solidFill>
                  <a:srgbClr val="D73AD7"/>
                </a:solidFill>
                <a:latin typeface="Source Serif Pro Semi Bold"/>
                <a:ea typeface="Source Serif Pro Semi Bold"/>
                <a:cs typeface="Source Serif Pro Semi Bold"/>
              </a:rPr>
              <a:t>по</a:t>
            </a:r>
            <a:r>
              <a:rPr sz="3600" b="0" strike="noStrike" spc="-80">
                <a:solidFill>
                  <a:srgbClr val="D73AD7"/>
                </a:solidFill>
                <a:latin typeface="Source Serif Pro Semi Bold"/>
                <a:ea typeface="Source Serif Pro Semi Bold"/>
                <a:cs typeface="Source Serif Pro Semi Bold"/>
              </a:rPr>
              <a:t> </a:t>
            </a:r>
            <a:r>
              <a:rPr sz="3600" b="0" strike="noStrike" spc="-80">
                <a:solidFill>
                  <a:srgbClr val="D73AD7"/>
                </a:solidFill>
                <a:latin typeface="Source Serif Pro Semi Bold"/>
                <a:ea typeface="Source Serif Pro Semi Bold"/>
                <a:cs typeface="Source Serif Pro Semi Bold"/>
              </a:rPr>
              <a:t>физике</a:t>
            </a:r>
            <a:endParaRPr sz="36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542" name="Shape 542"/>
          <p:cNvSpPr/>
          <p:nvPr/>
        </p:nvSpPr>
        <p:spPr>
          <a:xfrm>
            <a:off x="6235920" y="3027600"/>
            <a:ext cx="3715199" cy="2256120"/>
          </a:xfrm>
          <a:prstGeom prst="roundRect">
            <a:avLst>
              <a:gd name="adj" fmla="val 3986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 lIns="90000" tIns="45000" rIns="90000" bIns="45000" anchor="t">
            <a:noAutofit/>
          </a:bodyPr>
          <a:p>
            <a:pPr marL="0" indent="0" algn="l"/>
            <a:endParaRPr sz="24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543" name="Shape 543"/>
          <p:cNvSpPr/>
          <p:nvPr/>
        </p:nvSpPr>
        <p:spPr>
          <a:xfrm>
            <a:off x="6457320" y="3249360"/>
            <a:ext cx="2690640" cy="32364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noAutofit/>
          </a:bodyPr>
          <a:p>
            <a:pPr marL="0" indent="0" algn="l">
              <a:lnSpc>
                <a:spcPts val="2450"/>
              </a:lnSpc>
            </a:pPr>
            <a:r>
              <a:rPr sz="2400" b="0" strike="noStrike" spc="-41">
                <a:solidFill>
                  <a:srgbClr val="272525"/>
                </a:solidFill>
                <a:latin typeface="Source Serif Pro Semi Bold"/>
                <a:ea typeface="Source Serif Pro Semi Bold"/>
                <a:cs typeface="Source Serif Pro Semi Bold"/>
              </a:rPr>
              <a:t>Количественные задачи</a:t>
            </a:r>
            <a:endParaRPr sz="24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544" name="Shape 544"/>
          <p:cNvSpPr/>
          <p:nvPr/>
        </p:nvSpPr>
        <p:spPr>
          <a:xfrm>
            <a:off x="6457320" y="3692880"/>
            <a:ext cx="3271679" cy="136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0" indent="0" algn="l">
              <a:lnSpc>
                <a:spcPts val="2650"/>
              </a:lnSpc>
            </a:pPr>
            <a:r>
              <a:rPr sz="2000" b="0" strike="noStrike" spc="-35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Например: "Определите силу тяжести, действующую на тело массой 3 кг</a:t>
            </a:r>
            <a:r>
              <a:rPr sz="2000" b="0" strike="noStrike" spc="-1">
                <a:solidFill>
                  <a:srgbClr val="404040"/>
                </a:solidFill>
                <a:latin typeface="Source Sans Pro"/>
                <a:ea typeface="Source Sans Pro"/>
                <a:cs typeface="Source Sans Pro"/>
              </a:rPr>
              <a:t>. </a:t>
            </a:r>
            <a:endParaRPr sz="20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545" name="Shape 545"/>
          <p:cNvSpPr/>
          <p:nvPr/>
        </p:nvSpPr>
        <p:spPr>
          <a:xfrm>
            <a:off x="10165320" y="3027600"/>
            <a:ext cx="3715200" cy="2256120"/>
          </a:xfrm>
          <a:prstGeom prst="roundRect">
            <a:avLst>
              <a:gd name="adj" fmla="val 3986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 lIns="90000" tIns="45000" rIns="90000" bIns="45000" anchor="t">
            <a:noAutofit/>
          </a:bodyPr>
          <a:p>
            <a:pPr marL="0" indent="0" algn="l"/>
            <a:endParaRPr sz="24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546" name="Shape 546"/>
          <p:cNvSpPr/>
          <p:nvPr/>
        </p:nvSpPr>
        <p:spPr>
          <a:xfrm>
            <a:off x="10387080" y="3249360"/>
            <a:ext cx="2418119" cy="31931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noAutofit/>
          </a:bodyPr>
          <a:p>
            <a:pPr marL="0" indent="0" algn="l">
              <a:lnSpc>
                <a:spcPts val="2450"/>
              </a:lnSpc>
            </a:pPr>
            <a:r>
              <a:rPr sz="2400" b="0" strike="noStrike" spc="-41">
                <a:solidFill>
                  <a:srgbClr val="272525"/>
                </a:solidFill>
                <a:latin typeface="Source Serif Pro Semi Bold"/>
                <a:ea typeface="Source Serif Pro Semi Bold"/>
                <a:cs typeface="Source Serif Pro Semi Bold"/>
              </a:rPr>
              <a:t>Качественные задачи</a:t>
            </a:r>
            <a:endParaRPr sz="24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547" name="Shape 547"/>
          <p:cNvSpPr/>
          <p:nvPr/>
        </p:nvSpPr>
        <p:spPr>
          <a:xfrm>
            <a:off x="10387080" y="3692880"/>
            <a:ext cx="3271680" cy="102707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0" indent="0" algn="l">
              <a:lnSpc>
                <a:spcPts val="2650"/>
              </a:lnSpc>
            </a:pPr>
            <a:r>
              <a:rPr sz="2000" b="0" strike="noStrike" spc="-35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Например: "Почему шарик, скатывающийся с наклонной плоскости, увеличивает скорость?"</a:t>
            </a:r>
            <a:endParaRPr sz="20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548" name="Shape 548"/>
          <p:cNvSpPr/>
          <p:nvPr/>
        </p:nvSpPr>
        <p:spPr>
          <a:xfrm>
            <a:off x="6235920" y="5498280"/>
            <a:ext cx="7644959" cy="1913759"/>
          </a:xfrm>
          <a:prstGeom prst="roundRect">
            <a:avLst>
              <a:gd name="adj" fmla="val 4699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 lIns="90000" tIns="45000" rIns="90000" bIns="45000" anchor="t">
            <a:noAutofit/>
          </a:bodyPr>
          <a:p>
            <a:pPr marL="0" indent="0" algn="l"/>
            <a:endParaRPr sz="24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549" name="Shape 549"/>
          <p:cNvSpPr/>
          <p:nvPr/>
        </p:nvSpPr>
        <p:spPr>
          <a:xfrm>
            <a:off x="6457320" y="5720040"/>
            <a:ext cx="3436559" cy="31464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noAutofit/>
          </a:bodyPr>
          <a:p>
            <a:pPr marL="0" indent="0" algn="l">
              <a:lnSpc>
                <a:spcPts val="2450"/>
              </a:lnSpc>
            </a:pPr>
            <a:r>
              <a:rPr sz="2400" b="0" strike="noStrike" spc="-41">
                <a:solidFill>
                  <a:srgbClr val="272525"/>
                </a:solidFill>
                <a:latin typeface="Source Serif Pro Semi Bold"/>
                <a:ea typeface="Source Serif Pro Semi Bold"/>
                <a:cs typeface="Source Serif Pro Semi Bold"/>
              </a:rPr>
              <a:t>Экспериментальные задания</a:t>
            </a:r>
            <a:endParaRPr sz="24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550" name="Shape 550"/>
          <p:cNvSpPr/>
          <p:nvPr/>
        </p:nvSpPr>
        <p:spPr>
          <a:xfrm>
            <a:off x="6457320" y="6163560"/>
            <a:ext cx="7201439" cy="102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0" indent="0" algn="l">
              <a:lnSpc>
                <a:spcPts val="2650"/>
              </a:lnSpc>
            </a:pPr>
            <a:r>
              <a:rPr sz="2000" b="0" strike="noStrike" spc="-35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Нейросеть может предложить описание эксперимента, который ученики могут провести дома или в классе, например, измерение ускорения свободного падения с помощью подручных средств.</a:t>
            </a:r>
            <a:endParaRPr sz="20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1" name="GroupShape 551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552" name="Shape 552"/>
          <p:cNvSpPr/>
          <p:nvPr/>
        </p:nvSpPr>
        <p:spPr>
          <a:xfrm>
            <a:off x="657098" y="1069933"/>
            <a:ext cx="7955640" cy="703799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noAutofit/>
          </a:bodyPr>
          <a:p>
            <a:pPr marL="0" indent="0" algn="l">
              <a:lnSpc>
                <a:spcPts val="5500"/>
              </a:lnSpc>
            </a:pPr>
            <a:r>
              <a:rPr sz="4400" b="0" strike="noStrike" spc="-89">
                <a:solidFill>
                  <a:srgbClr val="D73AD7"/>
                </a:solidFill>
                <a:latin typeface="Source Serif Pro Semi Bold"/>
                <a:ea typeface="Source Serif Pro Semi Bold"/>
                <a:cs typeface="Source Serif Pro Semi Bold"/>
              </a:rPr>
              <a:t>Преимущества</a:t>
            </a:r>
            <a:r>
              <a:rPr sz="4400" b="0" strike="noStrike" spc="-89">
                <a:solidFill>
                  <a:srgbClr val="D73AD7"/>
                </a:solidFill>
                <a:latin typeface="Source Serif Pro Semi Bold"/>
                <a:ea typeface="Source Serif Pro Semi Bold"/>
                <a:cs typeface="Source Serif Pro Semi Bold"/>
              </a:rPr>
              <a:t> и </a:t>
            </a:r>
            <a:r>
              <a:rPr sz="4400" b="0" strike="noStrike" spc="-89">
                <a:solidFill>
                  <a:srgbClr val="D73AD7"/>
                </a:solidFill>
                <a:latin typeface="Source Serif Pro Semi Bold"/>
                <a:ea typeface="Source Serif Pro Semi Bold"/>
                <a:cs typeface="Source Serif Pro Semi Bold"/>
              </a:rPr>
              <a:t>ограничения</a:t>
            </a:r>
            <a:endParaRPr sz="44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553" name="Shape 553"/>
          <p:cNvSpPr/>
          <p:nvPr/>
        </p:nvSpPr>
        <p:spPr>
          <a:xfrm>
            <a:off x="837720" y="2812680"/>
            <a:ext cx="2815919" cy="3517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noAutofit/>
          </a:bodyPr>
          <a:p>
            <a:pPr marL="0" indent="0" algn="l">
              <a:lnSpc>
                <a:spcPts val="2750"/>
              </a:lnSpc>
            </a:pPr>
            <a:r>
              <a:rPr sz="2800" b="0" strike="noStrike" spc="-46">
                <a:solidFill>
                  <a:srgbClr val="D73AD7"/>
                </a:solidFill>
                <a:latin typeface="Source Serif Pro Semi Bold"/>
                <a:ea typeface="Source Serif Pro Semi Bold"/>
                <a:cs typeface="Source Serif Pro Semi Bold"/>
              </a:rPr>
              <a:t>Преимущества</a:t>
            </a:r>
            <a:endParaRPr sz="28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554" name="Shape 554"/>
          <p:cNvSpPr/>
          <p:nvPr/>
        </p:nvSpPr>
        <p:spPr>
          <a:xfrm>
            <a:off x="837720" y="3403800"/>
            <a:ext cx="6185159" cy="382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000"/>
              </a:lnSpc>
              <a:buClr>
                <a:srgbClr val="272525"/>
              </a:buClr>
              <a:buFont typeface="Symbol" panose="05050102010706020507"/>
              <a:buChar char=""/>
            </a:pP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Экономия времени на подготовку материалов.</a:t>
            </a:r>
            <a:endParaRPr sz="24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555" name="Shape 555"/>
          <p:cNvSpPr/>
          <p:nvPr/>
        </p:nvSpPr>
        <p:spPr>
          <a:xfrm>
            <a:off x="837720" y="3870720"/>
            <a:ext cx="6185159" cy="382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000"/>
              </a:lnSpc>
              <a:buClr>
                <a:srgbClr val="272525"/>
              </a:buClr>
              <a:buFont typeface="Symbol" panose="05050102010706020507"/>
              <a:buChar char=""/>
            </a:pP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Возможность</a:t>
            </a: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быстро</a:t>
            </a: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создавать</a:t>
            </a: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endParaRPr sz="2400" b="0" strike="noStrike" spc="-38">
              <a:solidFill>
                <a:srgbClr val="272525"/>
              </a:solidFill>
              <a:latin typeface="Source Sans Pro"/>
              <a:ea typeface="Source Sans Pro"/>
              <a:cs typeface="Source Sans Pro"/>
            </a:endParaRPr>
          </a:p>
          <a:p>
            <a:pPr>
              <a:lnSpc>
                <a:spcPts val="3000"/>
              </a:lnSpc>
              <a:buClr>
                <a:srgbClr val="272525"/>
              </a:buClr>
            </a:pP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разнообразные</a:t>
            </a: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задания</a:t>
            </a: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.</a:t>
            </a:r>
            <a:endParaRPr sz="24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556" name="Shape 556"/>
          <p:cNvSpPr/>
          <p:nvPr/>
        </p:nvSpPr>
        <p:spPr>
          <a:xfrm>
            <a:off x="837720" y="4686827"/>
            <a:ext cx="6185159" cy="7657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000"/>
              </a:lnSpc>
              <a:buClr>
                <a:srgbClr val="272525"/>
              </a:buClr>
              <a:buFont typeface="Symbol" panose="05050102010706020507"/>
              <a:buChar char=""/>
            </a:pP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Персонализация</a:t>
            </a: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заданий</a:t>
            </a: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под</a:t>
            </a: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уровень</a:t>
            </a: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класса</a:t>
            </a: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или</a:t>
            </a: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отдельных</a:t>
            </a: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учеников</a:t>
            </a: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.</a:t>
            </a:r>
            <a:endParaRPr sz="24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557" name="Shape 557"/>
          <p:cNvSpPr/>
          <p:nvPr/>
        </p:nvSpPr>
        <p:spPr>
          <a:xfrm>
            <a:off x="7885654" y="2779187"/>
            <a:ext cx="2815920" cy="3517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noAutofit/>
          </a:bodyPr>
          <a:p>
            <a:pPr marL="0" indent="0" algn="l">
              <a:lnSpc>
                <a:spcPts val="2750"/>
              </a:lnSpc>
            </a:pPr>
            <a:r>
              <a:rPr sz="2800" b="0" strike="noStrike" spc="-46">
                <a:solidFill>
                  <a:srgbClr val="D73AD7"/>
                </a:solidFill>
                <a:latin typeface="Source Serif Pro Semi Bold"/>
                <a:ea typeface="Source Serif Pro Semi Bold"/>
                <a:cs typeface="Source Serif Pro Semi Bold"/>
              </a:rPr>
              <a:t>Ограничения</a:t>
            </a:r>
            <a:endParaRPr sz="28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558" name="Shape 558"/>
          <p:cNvSpPr/>
          <p:nvPr/>
        </p:nvSpPr>
        <p:spPr>
          <a:xfrm>
            <a:off x="7885654" y="3370307"/>
            <a:ext cx="6185159" cy="7657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000"/>
              </a:lnSpc>
              <a:buClr>
                <a:srgbClr val="272525"/>
              </a:buClr>
              <a:buFont typeface="Symbol" panose="05050102010706020507"/>
              <a:buChar char=""/>
            </a:pP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Нейросети</a:t>
            </a: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могут</a:t>
            </a: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допускать</a:t>
            </a: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ошибки</a:t>
            </a: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, </a:t>
            </a: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особенно</a:t>
            </a: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в </a:t>
            </a: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сложных</a:t>
            </a: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задачах</a:t>
            </a: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, </a:t>
            </a: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поэтому</a:t>
            </a: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материалы</a:t>
            </a: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нужно</a:t>
            </a: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проверять</a:t>
            </a: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.</a:t>
            </a:r>
            <a:endParaRPr sz="24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559" name="Shape 559"/>
          <p:cNvSpPr/>
          <p:nvPr/>
        </p:nvSpPr>
        <p:spPr>
          <a:xfrm>
            <a:off x="7885654" y="4686827"/>
            <a:ext cx="6185159" cy="114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000"/>
              </a:lnSpc>
              <a:buClr>
                <a:srgbClr val="272525"/>
              </a:buClr>
              <a:buFont typeface="Symbol" panose="05050102010706020507"/>
              <a:buChar char=""/>
            </a:pP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Не все задачи, созданные нейросетью, могут быть достаточно оригинальными или соответствовать вашим требованиям.</a:t>
            </a:r>
            <a:endParaRPr sz="24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560" name="Shape 560"/>
          <p:cNvSpPr/>
          <p:nvPr/>
        </p:nvSpPr>
        <p:spPr>
          <a:xfrm>
            <a:off x="7885654" y="6080387"/>
            <a:ext cx="6185159" cy="114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000"/>
              </a:lnSpc>
              <a:buClr>
                <a:srgbClr val="272525"/>
              </a:buClr>
              <a:buFont typeface="Symbol" panose="05050102010706020507"/>
              <a:buChar char=""/>
            </a:pPr>
            <a:r>
              <a:rPr sz="24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Этические вопросы: важно, чтобы учитель оставался главным в процессе обучения, а нейросеть была лишь инструментом.</a:t>
            </a:r>
            <a:endParaRPr sz="24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1" name="GroupShape 561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563" name="Picture 56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040" cy="8229240"/>
          </a:xfrm>
          <a:prstGeom prst="rect">
            <a:avLst/>
          </a:prstGeom>
          <a:ln w="0">
            <a:noFill/>
          </a:ln>
        </p:spPr>
      </p:pic>
      <p:sp>
        <p:nvSpPr>
          <p:cNvPr id="564" name="Shape 564"/>
          <p:cNvSpPr/>
          <p:nvPr/>
        </p:nvSpPr>
        <p:spPr>
          <a:xfrm>
            <a:off x="6324120" y="889920"/>
            <a:ext cx="7468200" cy="14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0" indent="0" algn="l">
              <a:lnSpc>
                <a:spcPts val="5500"/>
              </a:lnSpc>
            </a:pPr>
            <a:r>
              <a:rPr sz="4400" b="0" strike="noStrike" spc="-89">
                <a:solidFill>
                  <a:srgbClr val="D73AD7"/>
                </a:solidFill>
                <a:latin typeface="Source Serif Pro Semi Bold"/>
                <a:ea typeface="Source Serif Pro Semi Bold"/>
                <a:cs typeface="Source Serif Pro Semi Bold"/>
              </a:rPr>
              <a:t>Практические инструменты и платформы</a:t>
            </a:r>
            <a:endParaRPr sz="44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565" name="Shape 565"/>
          <p:cNvSpPr txBox="1"/>
          <p:nvPr/>
        </p:nvSpPr>
        <p:spPr>
          <a:xfrm>
            <a:off x="5759640" y="3566159"/>
            <a:ext cx="4095000" cy="121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spAutoFit/>
          </a:bodyPr>
          <a:p>
            <a:pPr marL="0" indent="0" algn="r">
              <a:lnSpc>
                <a:spcPct val="100000"/>
              </a:lnSpc>
            </a:pPr>
            <a:r>
              <a:rPr sz="2600" b="1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Source Sans Pro"/>
                <a:ea typeface="Source Sans Pro"/>
                <a:cs typeface="Source Sans Pro"/>
              </a:rPr>
              <a:t>DeepSeek</a:t>
            </a:r>
            <a:endParaRPr sz="26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  <a:p>
            <a:pPr marL="0" indent="0" algn="r">
              <a:lnSpc>
                <a:spcPct val="100000"/>
              </a:lnSpc>
            </a:pPr>
            <a:r>
              <a:rPr sz="2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Source Sans Pro"/>
                <a:ea typeface="Source Sans Pro"/>
                <a:cs typeface="Source Sans Pro"/>
              </a:rPr>
              <a:t>Для генерации текстовых заданий и вопросов.</a:t>
            </a:r>
            <a:endParaRPr sz="24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566" name="Shape 566"/>
          <p:cNvSpPr txBox="1"/>
          <p:nvPr/>
        </p:nvSpPr>
        <p:spPr>
          <a:xfrm>
            <a:off x="10731240" y="3703320"/>
            <a:ext cx="3547080" cy="1219319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spAutoFit/>
          </a:bodyPr>
          <a:p>
            <a:pPr marL="0" indent="0" algn="r">
              <a:lnSpc>
                <a:spcPct val="100000"/>
              </a:lnSpc>
            </a:pPr>
            <a:r>
              <a:rPr sz="2600" b="1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Source Sans Pro"/>
                <a:ea typeface="Source Sans Pro"/>
                <a:cs typeface="Source Sans Pro"/>
              </a:rPr>
              <a:t>YandexGPT</a:t>
            </a:r>
            <a:endParaRPr sz="26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  <a:p>
            <a:pPr marL="0" indent="0" algn="r">
              <a:lnSpc>
                <a:spcPct val="100000"/>
              </a:lnSpc>
            </a:pPr>
            <a:r>
              <a:rPr sz="2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Source Sans Pro"/>
                <a:ea typeface="Source Sans Pro"/>
                <a:cs typeface="Source Sans Pro"/>
              </a:rPr>
              <a:t>Для создания задач и проверки ответов.</a:t>
            </a:r>
            <a:endParaRPr sz="24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567" name="Shape 567"/>
          <p:cNvSpPr txBox="1"/>
          <p:nvPr/>
        </p:nvSpPr>
        <p:spPr>
          <a:xfrm>
            <a:off x="10383480" y="5606280"/>
            <a:ext cx="4096800" cy="1219319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spAutoFit/>
          </a:bodyPr>
          <a:p>
            <a:pPr marL="0" indent="0" algn="r">
              <a:lnSpc>
                <a:spcPct val="100000"/>
              </a:lnSpc>
            </a:pPr>
            <a:r>
              <a:rPr sz="2600" b="1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Source Sans Pro"/>
                <a:ea typeface="Source Sans Pro"/>
                <a:cs typeface="Source Sans Pro"/>
              </a:rPr>
              <a:t>Perplexity</a:t>
            </a:r>
            <a:endParaRPr sz="26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  <a:p>
            <a:pPr marL="0" indent="0" algn="r">
              <a:lnSpc>
                <a:spcPct val="100000"/>
              </a:lnSpc>
            </a:pPr>
            <a:r>
              <a:rPr sz="2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Source Sans Pro"/>
                <a:ea typeface="Source Sans Pro"/>
                <a:cs typeface="Source Sans Pro"/>
              </a:rPr>
              <a:t>Для генерации текстовых заданий и вопросов.</a:t>
            </a:r>
            <a:endParaRPr sz="24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568" name="Shape 568"/>
          <p:cNvSpPr txBox="1"/>
          <p:nvPr/>
        </p:nvSpPr>
        <p:spPr>
          <a:xfrm>
            <a:off x="5759640" y="5606280"/>
            <a:ext cx="4299479" cy="1585079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spAutoFit/>
          </a:bodyPr>
          <a:p>
            <a:pPr marL="0" indent="0" algn="r">
              <a:lnSpc>
                <a:spcPct val="100000"/>
              </a:lnSpc>
            </a:pPr>
            <a:r>
              <a:rPr sz="2600" b="1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Source Sans Pro"/>
                <a:ea typeface="Source Sans Pro"/>
                <a:cs typeface="Source Sans Pro"/>
              </a:rPr>
              <a:t>Bing</a:t>
            </a:r>
            <a:r>
              <a:rPr sz="2400" b="1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Source Sans Pro"/>
                <a:ea typeface="Source Sans Pro"/>
                <a:cs typeface="Source Sans Pro"/>
              </a:rPr>
              <a:t> </a:t>
            </a:r>
            <a:endParaRPr sz="24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  <a:p>
            <a:pPr marL="0" indent="0" algn="r">
              <a:lnSpc>
                <a:spcPct val="100000"/>
              </a:lnSpc>
            </a:pPr>
            <a:r>
              <a:rPr sz="2400" b="1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Source Sans Pro"/>
                <a:ea typeface="Source Sans Pro"/>
                <a:cs typeface="Source Sans Pro"/>
              </a:rPr>
              <a:t>(с интеграцией ChatGPT)</a:t>
            </a:r>
            <a:endParaRPr sz="24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  <a:p>
            <a:pPr marL="0" indent="0" algn="r">
              <a:lnSpc>
                <a:spcPct val="100000"/>
              </a:lnSpc>
            </a:pPr>
            <a:r>
              <a:rPr sz="2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Source Sans Pro"/>
                <a:ea typeface="Source Sans Pro"/>
                <a:cs typeface="Source Sans Pro"/>
              </a:rPr>
              <a:t>Для создания задач </a:t>
            </a:r>
            <a:endParaRPr sz="24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  <a:p>
            <a:pPr marL="0" indent="0" algn="r">
              <a:lnSpc>
                <a:spcPct val="100000"/>
              </a:lnSpc>
            </a:pPr>
            <a:r>
              <a:rPr sz="2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Source Sans Pro"/>
                <a:ea typeface="Source Sans Pro"/>
                <a:cs typeface="Source Sans Pro"/>
              </a:rPr>
              <a:t>и проверки ответов</a:t>
            </a:r>
            <a:r>
              <a:rPr sz="12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</a:t>
            </a:r>
            <a:endParaRPr sz="12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9" name="GroupShape 569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571" name="Picture 57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040" cy="1736639"/>
          </a:xfrm>
          <a:prstGeom prst="rect">
            <a:avLst/>
          </a:prstGeom>
          <a:ln w="0">
            <a:noFill/>
          </a:ln>
        </p:spPr>
      </p:pic>
      <p:sp>
        <p:nvSpPr>
          <p:cNvPr id="572" name="Shape 572"/>
          <p:cNvSpPr/>
          <p:nvPr/>
        </p:nvSpPr>
        <p:spPr>
          <a:xfrm>
            <a:off x="601920" y="2045160"/>
            <a:ext cx="4614120" cy="57636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noAutofit/>
          </a:bodyPr>
          <a:p>
            <a:pPr marL="0" indent="0" algn="l">
              <a:lnSpc>
                <a:spcPts val="4500"/>
              </a:lnSpc>
            </a:pPr>
            <a:r>
              <a:rPr sz="3600" b="0" strike="noStrike" spc="-75">
                <a:solidFill>
                  <a:srgbClr val="D73AD7"/>
                </a:solidFill>
                <a:latin typeface="Source Serif Pro Semi Bold"/>
                <a:ea typeface="Source Serif Pro Semi Bold"/>
                <a:cs typeface="Source Serif Pro Semi Bold"/>
              </a:rPr>
              <a:t>Кейсы и примеры</a:t>
            </a:r>
            <a:endParaRPr sz="36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574" name="Picture 574"/>
          <p:cNvPicPr/>
          <p:nvPr/>
        </p:nvPicPr>
        <p:blipFill>
          <a:blip r:embed="rId2"/>
          <a:stretch>
            <a:fillRect/>
          </a:stretch>
        </p:blipFill>
        <p:spPr>
          <a:xfrm>
            <a:off x="389160" y="2678040"/>
            <a:ext cx="6867000" cy="4952520"/>
          </a:xfrm>
          <a:prstGeom prst="rect">
            <a:avLst/>
          </a:prstGeom>
          <a:ln w="0">
            <a:noFill/>
          </a:ln>
        </p:spPr>
      </p:pic>
      <p:pic>
        <p:nvPicPr>
          <p:cNvPr id="576" name="Picture 576"/>
          <p:cNvPicPr/>
          <p:nvPr/>
        </p:nvPicPr>
        <p:blipFill>
          <a:blip r:embed="rId3"/>
          <a:stretch>
            <a:fillRect/>
          </a:stretch>
        </p:blipFill>
        <p:spPr>
          <a:xfrm>
            <a:off x="7104599" y="1903679"/>
            <a:ext cx="6970680" cy="5993639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7" name="GroupShape 577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579" name="Picture 57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040" cy="1736639"/>
          </a:xfrm>
          <a:prstGeom prst="rect">
            <a:avLst/>
          </a:prstGeom>
          <a:ln w="0">
            <a:noFill/>
          </a:ln>
        </p:spPr>
      </p:pic>
      <p:sp>
        <p:nvSpPr>
          <p:cNvPr id="580" name="Shape 580"/>
          <p:cNvSpPr/>
          <p:nvPr/>
        </p:nvSpPr>
        <p:spPr>
          <a:xfrm>
            <a:off x="601920" y="2045160"/>
            <a:ext cx="4614120" cy="57636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noAutofit/>
          </a:bodyPr>
          <a:p>
            <a:pPr marL="0" indent="0" algn="l">
              <a:lnSpc>
                <a:spcPts val="4500"/>
              </a:lnSpc>
            </a:pPr>
            <a:r>
              <a:rPr sz="3600" b="0" strike="noStrike" spc="-72">
                <a:solidFill>
                  <a:srgbClr val="D73AD7"/>
                </a:solidFill>
                <a:latin typeface="Source Serif Pro Semi Bold"/>
                <a:ea typeface="Source Serif Pro Semi Bold"/>
                <a:cs typeface="Source Serif Pro Semi Bold"/>
              </a:rPr>
              <a:t>Кейсы и примеры</a:t>
            </a:r>
            <a:endParaRPr sz="36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582" name="Picture 582"/>
          <p:cNvPicPr/>
          <p:nvPr/>
        </p:nvPicPr>
        <p:blipFill>
          <a:blip r:embed="rId2"/>
          <a:stretch>
            <a:fillRect/>
          </a:stretch>
        </p:blipFill>
        <p:spPr>
          <a:xfrm>
            <a:off x="6772320" y="0"/>
            <a:ext cx="7857720" cy="3876480"/>
          </a:xfrm>
          <a:prstGeom prst="rect">
            <a:avLst/>
          </a:prstGeom>
          <a:ln w="0">
            <a:noFill/>
          </a:ln>
        </p:spPr>
      </p:pic>
      <p:pic>
        <p:nvPicPr>
          <p:cNvPr id="584" name="Picture 584"/>
          <p:cNvPicPr/>
          <p:nvPr/>
        </p:nvPicPr>
        <p:blipFill>
          <a:blip r:embed="rId3"/>
          <a:stretch>
            <a:fillRect/>
          </a:stretch>
        </p:blipFill>
        <p:spPr>
          <a:xfrm>
            <a:off x="7315200" y="4226760"/>
            <a:ext cx="5619240" cy="3924000"/>
          </a:xfrm>
          <a:prstGeom prst="rect">
            <a:avLst/>
          </a:prstGeom>
          <a:ln w="0">
            <a:noFill/>
          </a:ln>
        </p:spPr>
      </p:pic>
      <p:pic>
        <p:nvPicPr>
          <p:cNvPr id="586" name="Picture 586"/>
          <p:cNvPicPr/>
          <p:nvPr/>
        </p:nvPicPr>
        <p:blipFill>
          <a:blip r:embed="rId4"/>
          <a:stretch>
            <a:fillRect/>
          </a:stretch>
        </p:blipFill>
        <p:spPr>
          <a:xfrm>
            <a:off x="269280" y="3060000"/>
            <a:ext cx="6570720" cy="359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7" name="GroupShape 587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588" name="Shape 588"/>
          <p:cNvSpPr/>
          <p:nvPr/>
        </p:nvSpPr>
        <p:spPr>
          <a:xfrm>
            <a:off x="4456440" y="469440"/>
            <a:ext cx="6841080" cy="58680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noAutofit/>
          </a:bodyPr>
          <a:p>
            <a:pPr marL="0" indent="0" algn="l">
              <a:lnSpc>
                <a:spcPts val="4500"/>
              </a:lnSpc>
            </a:pPr>
            <a:r>
              <a:rPr sz="3600" b="0" strike="noStrike" spc="-72">
                <a:solidFill>
                  <a:srgbClr val="D73AD7"/>
                </a:solidFill>
                <a:latin typeface="Source Serif Pro Semi Bold"/>
                <a:ea typeface="Source Serif Pro Semi Bold"/>
                <a:cs typeface="Source Serif Pro Semi Bold"/>
              </a:rPr>
              <a:t>Создание эффективного </a:t>
            </a:r>
            <a:r>
              <a:rPr sz="3600" b="0" strike="noStrike" spc="-72">
                <a:solidFill>
                  <a:srgbClr val="D73AD7"/>
                </a:solidFill>
                <a:latin typeface="Source Serif Pro Semi Bold"/>
                <a:ea typeface="Source Serif Pro Semi Bold"/>
                <a:cs typeface="Source Serif Pro Semi Bold"/>
              </a:rPr>
              <a:t>промта (</a:t>
            </a:r>
            <a:r>
              <a:rPr sz="3600" b="0" strike="noStrike" spc="-72">
                <a:solidFill>
                  <a:srgbClr val="D73AD7"/>
                </a:solidFill>
                <a:latin typeface="Source Serif Pro Semi Bold"/>
                <a:ea typeface="Source Serif Pro Semi Bold"/>
                <a:cs typeface="Source Serif Pro Semi Bold"/>
              </a:rPr>
              <a:t>запроса</a:t>
            </a:r>
            <a:r>
              <a:rPr sz="3600" b="0" strike="noStrike" spc="-72">
                <a:solidFill>
                  <a:srgbClr val="D73AD7"/>
                </a:solidFill>
                <a:latin typeface="Source Serif Pro Semi Bold"/>
                <a:ea typeface="Source Serif Pro Semi Bold"/>
                <a:cs typeface="Source Serif Pro Semi Bold"/>
              </a:rPr>
              <a:t>)</a:t>
            </a:r>
            <a:endParaRPr sz="36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sp>
        <p:nvSpPr>
          <p:cNvPr id="589" name="Shape 589"/>
          <p:cNvSpPr/>
          <p:nvPr/>
        </p:nvSpPr>
        <p:spPr>
          <a:xfrm>
            <a:off x="4456440" y="1411200"/>
            <a:ext cx="8503205" cy="2377830"/>
          </a:xfrm>
          <a:prstGeom prst="rect">
            <a:avLst/>
          </a:prstGeom>
          <a:noFill/>
          <a:ln w="0">
            <a:noFill/>
          </a:ln>
        </p:spPr>
        <p:txBody>
          <a:bodyPr wrap="square" lIns="91440" tIns="45720" rIns="91440" bIns="45720" anchor="t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000"/>
              </a:lnSpc>
              <a:buClr>
                <a:srgbClr val="272525"/>
              </a:buClr>
              <a:buFont typeface="Symbol" panose="05050102010706020507"/>
              <a:buChar char=""/>
            </a:pP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Укажите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предмет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и 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тему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.</a:t>
            </a:r>
            <a:endParaRPr sz="22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  <a:p>
            <a:pPr marL="342900" indent="-342900">
              <a:lnSpc>
                <a:spcPts val="3000"/>
              </a:lnSpc>
              <a:buClr>
                <a:srgbClr val="272525"/>
              </a:buClr>
              <a:buFont typeface="Symbol" panose="05050102010706020507"/>
              <a:buChar char=""/>
            </a:pP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Четко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опишите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задачу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(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переделать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, 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улучшить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, 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создать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с 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нуля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).</a:t>
            </a:r>
            <a:endParaRPr sz="22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  <a:p>
            <a:pPr marL="342900" indent="-342900">
              <a:lnSpc>
                <a:spcPts val="3000"/>
              </a:lnSpc>
              <a:buClr>
                <a:srgbClr val="272525"/>
              </a:buClr>
              <a:buFont typeface="Symbol" panose="05050102010706020507"/>
              <a:buChar char=""/>
            </a:pP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Укажите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требования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(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объем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, 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уровень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сложности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, 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стиль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).</a:t>
            </a:r>
            <a:endParaRPr sz="22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  <a:p>
            <a:pPr marL="342900" indent="-342900">
              <a:lnSpc>
                <a:spcPts val="3000"/>
              </a:lnSpc>
              <a:buClr>
                <a:srgbClr val="272525"/>
              </a:buClr>
              <a:buFont typeface="Symbol" panose="05050102010706020507"/>
              <a:buChar char=""/>
            </a:pP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Если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есть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исходный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материал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, 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приложите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его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или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опишите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.</a:t>
            </a:r>
            <a:endParaRPr sz="22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  <a:p>
            <a:pPr marL="342900" indent="-342900">
              <a:lnSpc>
                <a:spcPts val="3000"/>
              </a:lnSpc>
              <a:buClr>
                <a:srgbClr val="272525"/>
              </a:buClr>
              <a:buFont typeface="Symbol" panose="05050102010706020507"/>
              <a:buChar char=""/>
            </a:pP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Уточните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, 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нужны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ли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дополнительные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элементы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(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примеры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, 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задачи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, 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графики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и 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т.д</a:t>
            </a:r>
            <a:r>
              <a:rPr sz="220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.).</a:t>
            </a:r>
            <a:endParaRPr sz="22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  <p:pic>
        <p:nvPicPr>
          <p:cNvPr id="591" name="Picture 591"/>
          <p:cNvPicPr/>
          <p:nvPr/>
        </p:nvPicPr>
        <p:blipFill>
          <a:blip r:embed="rId1"/>
          <a:srcRect l="46126"/>
          <a:stretch>
            <a:fillRect/>
          </a:stretch>
        </p:blipFill>
        <p:spPr>
          <a:xfrm>
            <a:off x="1080" y="-1080"/>
            <a:ext cx="2879640" cy="8231760"/>
          </a:xfrm>
          <a:prstGeom prst="rect">
            <a:avLst/>
          </a:prstGeom>
          <a:ln w="0">
            <a:noFill/>
          </a:ln>
        </p:spPr>
      </p:pic>
      <p:sp>
        <p:nvSpPr>
          <p:cNvPr id="592" name="Shape 592"/>
          <p:cNvSpPr/>
          <p:nvPr/>
        </p:nvSpPr>
        <p:spPr>
          <a:xfrm>
            <a:off x="3318120" y="4024080"/>
            <a:ext cx="9992520" cy="3519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spAutoFit/>
          </a:bodyPr>
          <a:p>
            <a:pPr marL="0" indent="0" algn="l">
              <a:lnSpc>
                <a:spcPts val="3000"/>
              </a:lnSpc>
            </a:pPr>
            <a:r>
              <a:rPr sz="2200" b="1" strike="noStrike" spc="-38">
                <a:solidFill>
                  <a:srgbClr val="D73AD7"/>
                </a:solidFill>
                <a:latin typeface="Source Sans Pro"/>
                <a:ea typeface="Source Sans Pro"/>
                <a:cs typeface="Source Sans Pro"/>
              </a:rPr>
              <a:t>Запрос</a:t>
            </a:r>
            <a:r>
              <a:rPr sz="2200" b="1" strike="noStrike" spc="-38">
                <a:solidFill>
                  <a:srgbClr val="D73AD7"/>
                </a:solidFill>
                <a:latin typeface="Source Sans Pro"/>
                <a:ea typeface="Source Sans Pro"/>
                <a:cs typeface="Source Sans Pro"/>
              </a:rPr>
              <a:t>:</a:t>
            </a:r>
            <a:endParaRPr sz="22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  <a:p>
            <a:pPr marL="0" indent="0" algn="l">
              <a:lnSpc>
                <a:spcPts val="3000"/>
              </a:lnSpc>
            </a:pP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"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Помогите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переделать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контрольную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работу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по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[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предмет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]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на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тему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[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название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темы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].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Нужно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изменить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структуру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,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добавить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новые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примеры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и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углубить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анализ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.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Исходный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текст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прилагаю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: [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вставьте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текст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или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описание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].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Также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учти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следующие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требования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: [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перечислите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требования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,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например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,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объем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,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стиль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,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уровень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сложности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]."</a:t>
            </a:r>
            <a:endParaRPr sz="185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  <a:p>
            <a:pPr marL="0" indent="0" algn="l">
              <a:lnSpc>
                <a:spcPts val="3000"/>
              </a:lnSpc>
            </a:pPr>
            <a:r>
              <a:rPr sz="2000" b="1" strike="noStrike" spc="-38">
                <a:solidFill>
                  <a:srgbClr val="D73AD7"/>
                </a:solidFill>
                <a:latin typeface="Source Sans Pro"/>
                <a:ea typeface="Source Sans Pro"/>
                <a:cs typeface="Source Sans Pro"/>
              </a:rPr>
              <a:t>Или</a:t>
            </a:r>
            <a:r>
              <a:rPr sz="2000" b="1" strike="noStrike" spc="-38">
                <a:solidFill>
                  <a:srgbClr val="D73AD7"/>
                </a:solidFill>
                <a:latin typeface="Source Sans Pro"/>
                <a:ea typeface="Source Sans Pro"/>
                <a:cs typeface="Source Sans Pro"/>
              </a:rPr>
              <a:t>:</a:t>
            </a:r>
            <a:endParaRPr sz="200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  <a:p>
            <a:pPr marL="0" indent="0" algn="l">
              <a:lnSpc>
                <a:spcPts val="3000"/>
              </a:lnSpc>
            </a:pP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"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Сгенерируйте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самостоятельную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работу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по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[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предмет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]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на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тему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[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название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темы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].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Учти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следующие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параметры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: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объем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— [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количество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слов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или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страниц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],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уровень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сложности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— [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например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,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школьный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,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студенческий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],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ключевые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аспекты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— [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перечислите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,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что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должно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быть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раскрыто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].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Также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добавь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примеры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и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практические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задания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,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если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это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необходимо</a:t>
            </a:r>
            <a:r>
              <a:rPr sz="1850" b="0" strike="noStrike" spc="-38">
                <a:solidFill>
                  <a:srgbClr val="272525"/>
                </a:solidFill>
                <a:latin typeface="Source Sans Pro"/>
                <a:ea typeface="Source Sans Pro"/>
                <a:cs typeface="Source Sans Pro"/>
              </a:rPr>
              <a:t>."</a:t>
            </a:r>
            <a:endParaRPr sz="1850" b="0" strike="noStrike" spc="-1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0</TotalTime>
  <Words>3803</Words>
  <Application>WPS Presentation</Application>
  <PresentationFormat/>
  <Paragraphs>136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11</vt:i4>
      </vt:variant>
    </vt:vector>
  </HeadingPairs>
  <TitlesOfParts>
    <vt:vector size="35" baseType="lpstr">
      <vt:lpstr>Arial</vt:lpstr>
      <vt:lpstr>SimSun</vt:lpstr>
      <vt:lpstr>Wingdings</vt:lpstr>
      <vt:lpstr>Open Sans</vt:lpstr>
      <vt:lpstr>Calibri</vt:lpstr>
      <vt:lpstr>Arial</vt:lpstr>
      <vt:lpstr>Source Serif Pro Semi Bold</vt:lpstr>
      <vt:lpstr>Akademische schmalfette</vt:lpstr>
      <vt:lpstr>Source Sans Pro</vt:lpstr>
      <vt:lpstr>Symbol</vt:lpstr>
      <vt:lpstr>Times New Roman</vt:lpstr>
      <vt:lpstr>Microsoft YaHei</vt:lpstr>
      <vt:lpstr>Arial Unicode MS</vt:lpstr>
      <vt:lpstr>Calibri</vt:lpstr>
      <vt:lpstr>PT Serif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Robo Ky</cp:lastModifiedBy>
  <cp:revision>1</cp:revision>
  <dcterms:created xsi:type="dcterms:W3CDTF">2025-04-20T10:58:36Z</dcterms:created>
  <dcterms:modified xsi:type="dcterms:W3CDTF">2025-04-20T10:58:36Z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57C58878BE844A3CA3A62849335054F0_12</vt:lpwstr>
  </property>
  <property fmtid="{D5CDD505-2E9C-101B-9397-08002B2CF9AE}" pid="3" name="KSOProductBuildVer">
    <vt:lpwstr>1049-12.2.0.20795</vt:lpwstr>
  </property>
</Properties>
</file>