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5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7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7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6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1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1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3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A4ED-237F-47F7-AC64-054D1696B03B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BB98-E415-49C3-BD88-A65A4B7F6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2579688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урока: </a:t>
            </a:r>
            <a:r>
              <a:rPr lang="ru-RU" sz="5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Архимеда. Плавание тел</a:t>
            </a:r>
            <a:r>
              <a:rPr lang="ru-RU" sz="3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1700" y="4329113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физики: 7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Никулич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75" y="14065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задач ВПР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Задание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опустить металлическую миску в воду, то она будет плавать как настоящая лодка. Какая сила позволяет мискам плавать в воде? Почему, если налить в миску воды до краёв, то она утонет?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Задание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Вова на рыбалке решил вычислить силу, которая выталкивает поплавок из воды. Найдите эту силу, пользуясь данными с изображения, если плотность воды 1000 кг/м3. Ускорение свободного падения — 10 Н/кг. Ответ запишите в ньютонах.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54" y="4175699"/>
            <a:ext cx="185944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1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«Ведёрко Архимеда».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6155" y="2506662"/>
            <a:ext cx="7519689" cy="25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723900"/>
            <a:ext cx="3800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плавания тел: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 l="5345" t="29843" r="5345" b="14994"/>
          <a:stretch/>
        </p:blipFill>
        <p:spPr>
          <a:xfrm>
            <a:off x="2785533" y="1690688"/>
            <a:ext cx="6620933" cy="30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188"/>
          <a:stretch/>
        </p:blipFill>
        <p:spPr>
          <a:xfrm>
            <a:off x="2078182" y="1097280"/>
            <a:ext cx="7614459" cy="41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3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4"/>
          <a:stretch/>
        </p:blipFill>
        <p:spPr>
          <a:xfrm>
            <a:off x="2719370" y="219815"/>
            <a:ext cx="6753259" cy="55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ropa.tomsk.ru/upload/iblock/657/477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8425"/>
            <a:ext cx="10439400" cy="25019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606425"/>
            <a:ext cx="5200649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изучить (закрепить)  содержание закона Архимеда, выяснить условия плавания тел.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76" y="606425"/>
            <a:ext cx="5572124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Изучить действие жидкости на погруженное тело, выяснить условия от которых зависит и не зависит сила Архимеда, повторить систему СИ и алгоритм решения задач.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" t="12331" r="16673" b="20248"/>
          <a:stretch/>
        </p:blipFill>
        <p:spPr>
          <a:xfrm>
            <a:off x="2201322" y="365125"/>
            <a:ext cx="7789356" cy="50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187" y="167160"/>
            <a:ext cx="7733625" cy="525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2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74192"/>
            <a:ext cx="3581400" cy="10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«Сила Архимеда»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988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8298"/>
            <a:ext cx="10515600" cy="6127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задач, работа с учебником пар 51,  упр 26(24) (2,3,4)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2251073"/>
            <a:ext cx="9944100" cy="1296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47590"/>
            <a:ext cx="9944100" cy="743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91366"/>
            <a:ext cx="994410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ОБРАЗОВАРИУМ.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выполняется на компьютере 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40" y="3272759"/>
            <a:ext cx="663911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181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Тема урока:  «Закон Архимеда. Плавание тел».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Группа 1</vt:lpstr>
      <vt:lpstr>Группа 2</vt:lpstr>
      <vt:lpstr>Группа 3</vt:lpstr>
      <vt:lpstr>Группа 4</vt:lpstr>
      <vt:lpstr>Группа 5</vt:lpstr>
      <vt:lpstr>Презентация PowerPoint</vt:lpstr>
      <vt:lpstr>Условия плавания тел: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«Закон Архимеда. Плавание тел». </dc:title>
  <dc:creator>Пользователь Windows</dc:creator>
  <cp:lastModifiedBy>алексей никулич</cp:lastModifiedBy>
  <cp:revision>25</cp:revision>
  <dcterms:created xsi:type="dcterms:W3CDTF">2022-03-03T17:35:27Z</dcterms:created>
  <dcterms:modified xsi:type="dcterms:W3CDTF">2025-03-02T08:06:31Z</dcterms:modified>
</cp:coreProperties>
</file>