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13" r:id="rId1"/>
  </p:sldMasterIdLst>
  <p:notesMasterIdLst>
    <p:notesMasterId r:id="rId20"/>
  </p:notesMasterIdLst>
  <p:sldIdLst>
    <p:sldId id="317" r:id="rId2"/>
    <p:sldId id="383" r:id="rId3"/>
    <p:sldId id="384" r:id="rId4"/>
    <p:sldId id="324" r:id="rId5"/>
    <p:sldId id="385" r:id="rId6"/>
    <p:sldId id="380" r:id="rId7"/>
    <p:sldId id="369" r:id="rId8"/>
    <p:sldId id="376" r:id="rId9"/>
    <p:sldId id="379" r:id="rId10"/>
    <p:sldId id="375" r:id="rId11"/>
    <p:sldId id="377" r:id="rId12"/>
    <p:sldId id="381" r:id="rId13"/>
    <p:sldId id="388" r:id="rId14"/>
    <p:sldId id="389" r:id="rId15"/>
    <p:sldId id="374" r:id="rId16"/>
    <p:sldId id="382" r:id="rId17"/>
    <p:sldId id="322" r:id="rId18"/>
    <p:sldId id="333" r:id="rId19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63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0EB77-EA53-4D0D-A840-8DA8DE69D1D4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52CE9-32D4-4411-A0FE-9D758BEA19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265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52CE9-32D4-4411-A0FE-9D758BEA198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341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52CE9-32D4-4411-A0FE-9D758BEA198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34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A0C4-2C4E-4797-B430-94CDA532CB7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7D15-2586-4AE8-9A2F-C7C741FEB7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2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A0C4-2C4E-4797-B430-94CDA532CB7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7D15-2586-4AE8-9A2F-C7C741FEB7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96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A0C4-2C4E-4797-B430-94CDA532CB7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7D15-2586-4AE8-9A2F-C7C741FEB7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3308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A0C4-2C4E-4797-B430-94CDA532CB7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7D15-2586-4AE8-9A2F-C7C741FEB7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692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A0C4-2C4E-4797-B430-94CDA532CB7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7D15-2586-4AE8-9A2F-C7C741FEB7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2014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A0C4-2C4E-4797-B430-94CDA532CB7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7D15-2586-4AE8-9A2F-C7C741FEB7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981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A0C4-2C4E-4797-B430-94CDA532CB7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7D15-2586-4AE8-9A2F-C7C741FEB7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549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A0C4-2C4E-4797-B430-94CDA532CB7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7D15-2586-4AE8-9A2F-C7C741FEB7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94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A0C4-2C4E-4797-B430-94CDA532CB7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7D15-2586-4AE8-9A2F-C7C741FEB7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424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A0C4-2C4E-4797-B430-94CDA532CB7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7D15-2586-4AE8-9A2F-C7C741FEB7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67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A0C4-2C4E-4797-B430-94CDA532CB7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7D15-2586-4AE8-9A2F-C7C741FEB7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16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A0C4-2C4E-4797-B430-94CDA532CB7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7D15-2586-4AE8-9A2F-C7C741FEB7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61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A0C4-2C4E-4797-B430-94CDA532CB7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7D15-2586-4AE8-9A2F-C7C741FEB7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80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A0C4-2C4E-4797-B430-94CDA532CB7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7D15-2586-4AE8-9A2F-C7C741FEB7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00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A0C4-2C4E-4797-B430-94CDA532CB7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7D15-2586-4AE8-9A2F-C7C741FEB7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85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A0C4-2C4E-4797-B430-94CDA532CB7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7D15-2586-4AE8-9A2F-C7C741FEB7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9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CA0C4-2C4E-4797-B430-94CDA532CB7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F847D15-2586-4AE8-9A2F-C7C741FEB7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90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phys-oge.sdamgia.ru/" TargetMode="Externa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511" y="443532"/>
            <a:ext cx="8265665" cy="199791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Методика алгоритмизации задач при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одготовке  учащихся к ОГЭ по теме «Закон сохранения импульса»</a:t>
            </a:r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7654" y="5033912"/>
            <a:ext cx="7067746" cy="1272619"/>
          </a:xfrm>
        </p:spPr>
        <p:txBody>
          <a:bodyPr>
            <a:normAutofit lnSpcReduction="10000"/>
          </a:bodyPr>
          <a:lstStyle/>
          <a:p>
            <a:pPr algn="ctr"/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физики МБОУ «СОШ№12» г. Ноябрьск 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Карнаух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И.</a:t>
            </a:r>
          </a:p>
        </p:txBody>
      </p:sp>
      <p:pic>
        <p:nvPicPr>
          <p:cNvPr id="7172" name="Picture 4" descr="Задачи на столкновения и законы сохранения импульса и энергии — Викиучебни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857" y="2450592"/>
            <a:ext cx="7511695" cy="23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7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.ppt-online.org/files/slide/j/JN59HOrWF463kPE8madbITfQeXAzxC2S0iZRYq/slid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251" y="1042896"/>
            <a:ext cx="9753600" cy="4752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7182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s0.slide-share.ru/s_slide/5f6bc643210edd8c0334e27977ead81a/5d191cd8-91c8-428b-8d43-9b77a3a83c9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013" y="339626"/>
            <a:ext cx="9137091" cy="5546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9145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 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Одну 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таких задач мы оформляем в тетрадях по алгоритму, остальные разбираем для сокращения времени с помощью интерактивной доски.</a:t>
            </a:r>
            <a:b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экране выполнено условие и рисунок задачи. Мы разбираем по алгоритму и решаем.</a:t>
            </a:r>
            <a:b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 может быть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несколько.</a:t>
            </a:r>
            <a:endParaRPr lang="ru-RU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3" t="25000" r="24597" b="9245"/>
          <a:stretch/>
        </p:blipFill>
        <p:spPr bwMode="auto">
          <a:xfrm>
            <a:off x="395785" y="573206"/>
            <a:ext cx="9157648" cy="548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43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8" y="928048"/>
            <a:ext cx="4039739" cy="380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136" y="0"/>
            <a:ext cx="6701051" cy="660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75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6424" y="713232"/>
            <a:ext cx="85222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Преимущества применения подобного алгоритма,  представленного в виде слайдов на интерактивной доске следующие: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·        Многократное выполнение одного и того же  алгоритма способствует лучшему его запоминанию и пониманию. В результате учащиеся быстро запоминают последовательность действий для решения данного типа задач.</a:t>
            </a:r>
          </a:p>
          <a:p>
            <a:r>
              <a:rPr lang="ru-RU" dirty="0"/>
              <a:t>·        Метод решения задач, основанный на использовании возможностей интерактивной доски, позволяет осуществить минимальную затрату учебного времени, которое могло быть затрачено на решение задач традиционным способом.</a:t>
            </a:r>
          </a:p>
          <a:p>
            <a:r>
              <a:rPr lang="ru-RU" dirty="0"/>
              <a:t>·        Использование интерактивной доски в процессе решения задач позволяет  многократно использовать заранее подготовленные слайды с условиями и решениями задач;</a:t>
            </a:r>
          </a:p>
          <a:p>
            <a:r>
              <a:rPr lang="ru-RU" dirty="0"/>
              <a:t>·        Сохранять любые записи, сделанные во время решения задач . Файлы, сохраненные во время урока можно использовать при необходимости на последующих уроках .</a:t>
            </a:r>
          </a:p>
          <a:p>
            <a:r>
              <a:rPr lang="ru-RU" dirty="0"/>
              <a:t>·        Данный метод позволяет учителю организовать объяснение решения задач в наглядной и доступной форме. В результате эффективной и динамичной подачи материала учащиеся успешно воспринимают и усваивают сложные этапы решения задач. Это в свою очередь способствует формированию интереса к самому процессу решения физических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задач</a:t>
            </a:r>
          </a:p>
        </p:txBody>
      </p:sp>
    </p:spTree>
    <p:extLst>
      <p:ext uri="{BB962C8B-B14F-4D97-AF65-F5344CB8AC3E}">
        <p14:creationId xmlns:p14="http://schemas.microsoft.com/office/powerpoint/2010/main" val="17475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936" y="320040"/>
            <a:ext cx="8633923" cy="389534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Дальнейшая отработка идет на сайтах: 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Якласс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Решу ОГЭ. Образовательный портал для подготовки к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экзаменам 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https://phys-oge.sdamgia.ru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сборниках задач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подготовки  к ОГЭ  под редакцией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Е.Е.Камзеевой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различных виртуальных тренажерах в сети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2796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2057400"/>
            <a:ext cx="4876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s://ykl-res.azureedge.net/17206753-ea96-4dfb-8fee-a833cd4cb2c9/spaceshuttle992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46" y="459194"/>
            <a:ext cx="8656648" cy="555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39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s0.slide-share.ru/s_slide/757c07efee7c98b45834755e23a7b59d/48b5b612-ad50-4ed7-9832-c42f0b6ac4de.jpeg"/>
          <p:cNvPicPr>
            <a:picLocks noChangeAspect="1" noChangeArrowheads="1"/>
          </p:cNvPicPr>
          <p:nvPr/>
        </p:nvPicPr>
        <p:blipFill rotWithShape="1">
          <a:blip r:embed="rId2" cstate="print"/>
          <a:srcRect l="3986" r="3840" b="4496"/>
          <a:stretch/>
        </p:blipFill>
        <p:spPr bwMode="auto">
          <a:xfrm>
            <a:off x="1023582" y="584873"/>
            <a:ext cx="8243248" cy="5597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7552" y="594360"/>
            <a:ext cx="91622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Чтобы научить решать задачи, надо их решать. Решать систематически,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каждом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уроке. Для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успешного обучения решению задач необходим единый подход к их решению.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соблюдает каждый учитель, объясняя, как оформляется задача и решая её.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Существуют общие приемы и методы, которые нужно применять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решении задач, и учащиеся должны владеть информацией о способах и методах решения задач, знать и применять алгоритмы решения задач, уметь выбрать наиболее рациональное решение.</a:t>
            </a:r>
          </a:p>
        </p:txBody>
      </p:sp>
    </p:spTree>
    <p:extLst>
      <p:ext uri="{BB962C8B-B14F-4D97-AF65-F5344CB8AC3E}">
        <p14:creationId xmlns:p14="http://schemas.microsoft.com/office/powerpoint/2010/main" val="3760179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521208"/>
            <a:ext cx="9317736" cy="818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Для  решения задач на закон  сохранения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импульса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нужно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знать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такое импульс тела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lvl="0" indent="-514350">
              <a:buAutoNum type="arabicPeriod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сохранения импульса в векторном виде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lvl="0" indent="-514350">
              <a:buAutoNum type="arabicPeriod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 Закон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сохранения в проекциях на заданную ось.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752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046" y="326134"/>
            <a:ext cx="8607784" cy="5951835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При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введении  «Закона сохранения импульса»  показываю детям, что он упрощает и делает возможным решение задач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на: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удары,  столкновения,  разрывы, выстрелы, когда время взаимодействия  мало и силу определить  сложно. 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Кроме того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само понятие импульса часто кажется ученикам произвольным: им непонятно, чем произведение массы тела на его скорость лучше какой то другой комбинации этих физических величин, например, произведения квадрата массы на скорость или массы на квадрат скорости? В результате не возникает внутренней мотивации к осознанию понятия импульса, и его определение механически заучивается ради оценки. Понятно, что это губительно сказывается на решении задач, особенно качественных. А ведь именно качественные задачи труднее всего «идут» на ЕГЭ и ГИА! Чтобы избежать такого произвола, желательно вводить импульс сразу как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сохраняющуюся величину.</a:t>
            </a:r>
            <a:b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343" y="3586348"/>
            <a:ext cx="10883623" cy="2798211"/>
          </a:xfrm>
        </p:spPr>
        <p:txBody>
          <a:bodyPr>
            <a:normAutofit/>
          </a:bodyPr>
          <a:lstStyle/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967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0432" y="923544"/>
            <a:ext cx="847648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Закон  сохранения  импульса выполняется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1.  Для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замкнутой системы тел.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2.  Если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внешние силы действующие на систему компенсируют друг друга.  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сохранения импульса применяется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1.  Для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неупругого взаимодействия.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2.  Для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упругого взаимодействия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9790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s1.slide-share.ru/s_slide/c5f64d7fe53a9a3f2669af8128e58d5c/c31d4fad-0d64-426f-a9e3-54b8106fea8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340" y="170923"/>
            <a:ext cx="8076124" cy="6057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6329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9264" y="896113"/>
            <a:ext cx="92537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Алгоритм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решения задач на закон сохранения импульса: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1.Записать краткое условие задачи.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2.Перевести единицы измерения в систему СИ.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3.Выбрать систему отсчёта.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4.Считать систему тел замкнутой.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5.Нарисовать тела до взаимодействия и после, учитывая упругий удар или неупругий, указывая направления их скоростей.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6.Выбрать оси координат.	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Спроецировать векторные величины на оси  х  и  у  (выбираются произвольно, но так, чтобы было удобно проецировать)..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8.Решить полученную систему скалярных уравнений относительно неизвестных в общем виде.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Проверить размерность и сделать числовой расчёт.</a:t>
            </a:r>
          </a:p>
        </p:txBody>
      </p:sp>
    </p:spTree>
    <p:extLst>
      <p:ext uri="{BB962C8B-B14F-4D97-AF65-F5344CB8AC3E}">
        <p14:creationId xmlns:p14="http://schemas.microsoft.com/office/powerpoint/2010/main" val="419105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skazka-arkhyz.ru/wp-content/uploads/a/3/d/a3df6ed4f9f76c69c3c54fe879ef5d7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375" y="299372"/>
            <a:ext cx="8005348" cy="6004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6687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792" y="438912"/>
            <a:ext cx="8313883" cy="225856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Отработка  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алгоритма  на  проекции закона сохранения импульса при решении  задач:</a:t>
            </a:r>
            <a:b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качественных;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количественных  от простого к сложному.</a:t>
            </a:r>
            <a:b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648" y="2523744"/>
            <a:ext cx="8661355" cy="384048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Мальчик, стоя одной ногой на берегу, другую ногу ставит в лодку и отталкивается от берега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 каком случае ему удобнее сесть в лодку: когда она пустая или когда в ней сидят люди? Ответ поясните.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случае когда в лодке сидят люди.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Объяснить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можно, в соответствии с законом сохранения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импульса. Лодка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людьми имеет большую массу, чем пустая,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поэтому,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когда мальчик садится в лодку, то она приобретает  меньшую скорость, чем пустая, и мальчику легче в неё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сесть.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05710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2008</TotalTime>
  <Words>289</Words>
  <Application>Microsoft Office PowerPoint</Application>
  <PresentationFormat>Произвольный</PresentationFormat>
  <Paragraphs>59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Методика алгоритмизации задач при подготовке  учащихся к ОГЭ по теме «Закон сохранения импульса» </vt:lpstr>
      <vt:lpstr>Презентация PowerPoint</vt:lpstr>
      <vt:lpstr>Презентация PowerPoint</vt:lpstr>
      <vt:lpstr>    При введении  «Закона сохранения импульса»  показываю детям, что он упрощает и делает возможным решение задач на:  удары,  столкновения,  разрывы, выстрелы, когда время взаимодействия  мало и силу определить  сложно.     Кроме того  само понятие импульса часто кажется ученикам произвольным: им непонятно, чем произведение массы тела на его скорость лучше какой то другой комбинации этих физических величин, например, произведения квадрата массы на скорость или массы на квадрат скорости? В результате не возникает внутренней мотивации к осознанию понятия импульса, и его определение механически заучивается ради оценки. Понятно, что это губительно сказывается на решении задач, особенно качественных. А ведь именно качественные задачи труднее всего «идут» на ЕГЭ и ГИА! Чтобы избежать такого произвола, желательно вводить импульс сразу как сохраняющуюся величину. </vt:lpstr>
      <vt:lpstr>Презентация PowerPoint</vt:lpstr>
      <vt:lpstr>Презентация PowerPoint</vt:lpstr>
      <vt:lpstr>Презентация PowerPoint</vt:lpstr>
      <vt:lpstr>Презентация PowerPoint</vt:lpstr>
      <vt:lpstr>     Отработка  алгоритма  на  проекции закона сохранения импульса при решении  задач: а) качественных; б) количественных  от простого к сложному.   </vt:lpstr>
      <vt:lpstr>Презентация PowerPoint</vt:lpstr>
      <vt:lpstr>Презентация PowerPoint</vt:lpstr>
      <vt:lpstr>  Одну из таких задач мы оформляем в тетрадях по алгоритму, остальные разбираем для сокращения времени с помощью интерактивной доски.    На экране выполнено условие и рисунок задачи. Мы разбираем по алгоритму и решаем.    Таких задач может быть несколько.</vt:lpstr>
      <vt:lpstr>Презентация PowerPoint</vt:lpstr>
      <vt:lpstr>Презентация PowerPoint</vt:lpstr>
      <vt:lpstr>Презентация PowerPoint</vt:lpstr>
      <vt:lpstr>Дальнейшая отработка идет на сайтах:  Якласс; Решу ОГЭ. Образовательный портал для подготовки к экзаменам  https://phys-oge.sdamgia.ru/;  сборниках задач для подготовки  к ОГЭ  под редакцией Е.Е.Камзеевой;  различных виртуальных тренажерах в сети.  . 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Современные технологии обучения детей с ОВЗ как средство повышения качества образования в условиях ФГОС на уроках химии и биологии</dc:title>
  <dc:creator>Елена</dc:creator>
  <cp:lastModifiedBy>Windows User</cp:lastModifiedBy>
  <cp:revision>161</cp:revision>
  <cp:lastPrinted>2022-11-03T03:26:32Z</cp:lastPrinted>
  <dcterms:created xsi:type="dcterms:W3CDTF">2022-02-15T11:09:18Z</dcterms:created>
  <dcterms:modified xsi:type="dcterms:W3CDTF">2023-03-31T08:09:47Z</dcterms:modified>
</cp:coreProperties>
</file>